
<file path=[Content_Types].xml><?xml version="1.0" encoding="utf-8"?>
<Types xmlns="http://schemas.openxmlformats.org/package/2006/content-types">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43559413" cy="43559413"/>
  <p:notesSz cx="6858000" cy="9144000"/>
  <p:defaultTextStyle>
    <a:defPPr>
      <a:defRPr lang="en-US"/>
    </a:defPPr>
    <a:lvl1pPr marL="0" algn="l" defTabSz="898037" rtl="0" eaLnBrk="1" latinLnBrk="0" hangingPunct="1">
      <a:defRPr sz="1768" kern="1200">
        <a:solidFill>
          <a:schemeClr val="tx1"/>
        </a:solidFill>
        <a:latin typeface="+mn-lt"/>
        <a:ea typeface="+mn-ea"/>
        <a:cs typeface="+mn-cs"/>
      </a:defRPr>
    </a:lvl1pPr>
    <a:lvl2pPr marL="449019" algn="l" defTabSz="898037" rtl="0" eaLnBrk="1" latinLnBrk="0" hangingPunct="1">
      <a:defRPr sz="1768" kern="1200">
        <a:solidFill>
          <a:schemeClr val="tx1"/>
        </a:solidFill>
        <a:latin typeface="+mn-lt"/>
        <a:ea typeface="+mn-ea"/>
        <a:cs typeface="+mn-cs"/>
      </a:defRPr>
    </a:lvl2pPr>
    <a:lvl3pPr marL="898037" algn="l" defTabSz="898037" rtl="0" eaLnBrk="1" latinLnBrk="0" hangingPunct="1">
      <a:defRPr sz="1768" kern="1200">
        <a:solidFill>
          <a:schemeClr val="tx1"/>
        </a:solidFill>
        <a:latin typeface="+mn-lt"/>
        <a:ea typeface="+mn-ea"/>
        <a:cs typeface="+mn-cs"/>
      </a:defRPr>
    </a:lvl3pPr>
    <a:lvl4pPr marL="1347056" algn="l" defTabSz="898037" rtl="0" eaLnBrk="1" latinLnBrk="0" hangingPunct="1">
      <a:defRPr sz="1768" kern="1200">
        <a:solidFill>
          <a:schemeClr val="tx1"/>
        </a:solidFill>
        <a:latin typeface="+mn-lt"/>
        <a:ea typeface="+mn-ea"/>
        <a:cs typeface="+mn-cs"/>
      </a:defRPr>
    </a:lvl4pPr>
    <a:lvl5pPr marL="1796074" algn="l" defTabSz="898037" rtl="0" eaLnBrk="1" latinLnBrk="0" hangingPunct="1">
      <a:defRPr sz="1768" kern="1200">
        <a:solidFill>
          <a:schemeClr val="tx1"/>
        </a:solidFill>
        <a:latin typeface="+mn-lt"/>
        <a:ea typeface="+mn-ea"/>
        <a:cs typeface="+mn-cs"/>
      </a:defRPr>
    </a:lvl5pPr>
    <a:lvl6pPr marL="2245093" algn="l" defTabSz="898037" rtl="0" eaLnBrk="1" latinLnBrk="0" hangingPunct="1">
      <a:defRPr sz="1768" kern="1200">
        <a:solidFill>
          <a:schemeClr val="tx1"/>
        </a:solidFill>
        <a:latin typeface="+mn-lt"/>
        <a:ea typeface="+mn-ea"/>
        <a:cs typeface="+mn-cs"/>
      </a:defRPr>
    </a:lvl6pPr>
    <a:lvl7pPr marL="2694111" algn="l" defTabSz="898037" rtl="0" eaLnBrk="1" latinLnBrk="0" hangingPunct="1">
      <a:defRPr sz="1768" kern="1200">
        <a:solidFill>
          <a:schemeClr val="tx1"/>
        </a:solidFill>
        <a:latin typeface="+mn-lt"/>
        <a:ea typeface="+mn-ea"/>
        <a:cs typeface="+mn-cs"/>
      </a:defRPr>
    </a:lvl7pPr>
    <a:lvl8pPr marL="3143130" algn="l" defTabSz="898037" rtl="0" eaLnBrk="1" latinLnBrk="0" hangingPunct="1">
      <a:defRPr sz="1768" kern="1200">
        <a:solidFill>
          <a:schemeClr val="tx1"/>
        </a:solidFill>
        <a:latin typeface="+mn-lt"/>
        <a:ea typeface="+mn-ea"/>
        <a:cs typeface="+mn-cs"/>
      </a:defRPr>
    </a:lvl8pPr>
    <a:lvl9pPr marL="3592148" algn="l" defTabSz="898037" rtl="0" eaLnBrk="1" latinLnBrk="0" hangingPunct="1">
      <a:defRPr sz="1768"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3720" userDrawn="1">
          <p15:clr>
            <a:srgbClr val="A4A3A4"/>
          </p15:clr>
        </p15:guide>
        <p15:guide id="2" pos="1372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94660"/>
  </p:normalViewPr>
  <p:slideViewPr>
    <p:cSldViewPr>
      <p:cViewPr varScale="1">
        <p:scale>
          <a:sx n="12" d="100"/>
          <a:sy n="12" d="100"/>
        </p:scale>
        <p:origin x="2004" y="180"/>
      </p:cViewPr>
      <p:guideLst>
        <p:guide orient="horz" pos="13720"/>
        <p:guide pos="1372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 Id="rId9" Type="http://schemas.microsoft.com/office/2015/10/relationships/revisionInfo" Target="revisionInfo.xml"/></Relationships>
</file>

<file path=ppt/charts/_rels/chart1.xml.rels><?xml version="1.0" encoding="UTF-8" standalone="yes"?>
<Relationships xmlns="http://schemas.openxmlformats.org/package/2006/relationships"><Relationship Id="rId3" Type="http://schemas.openxmlformats.org/officeDocument/2006/relationships/oleObject" Target="file:///G:\Fulbright\Mohan%20poster%20PowerPoint.xlsx" TargetMode="External"/><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HIV +</c:v>
                </c:pt>
              </c:strCache>
            </c:strRef>
          </c:tx>
          <c:spPr>
            <a:solidFill>
              <a:schemeClr val="accent1"/>
            </a:solidFill>
            <a:ln>
              <a:noFill/>
            </a:ln>
            <a:effectLst/>
          </c:spPr>
          <c:invertIfNegative val="0"/>
          <c:cat>
            <c:strRef>
              <c:f>Sheet1!$A$2:$A$5</c:f>
              <c:strCache>
                <c:ptCount val="4"/>
                <c:pt idx="0">
                  <c:v>HIV Status </c:v>
                </c:pt>
                <c:pt idx="1">
                  <c:v>Age (≥ 40)</c:v>
                </c:pt>
                <c:pt idx="2">
                  <c:v>Age (24-39)</c:v>
                </c:pt>
                <c:pt idx="3">
                  <c:v>Single </c:v>
                </c:pt>
              </c:strCache>
            </c:strRef>
          </c:cat>
          <c:val>
            <c:numRef>
              <c:f>Sheet1!$B$2:$B$5</c:f>
              <c:numCache>
                <c:formatCode>General</c:formatCode>
                <c:ptCount val="4"/>
                <c:pt idx="0">
                  <c:v>77</c:v>
                </c:pt>
                <c:pt idx="1">
                  <c:v>76.7</c:v>
                </c:pt>
                <c:pt idx="2">
                  <c:v>23.3</c:v>
                </c:pt>
                <c:pt idx="3">
                  <c:v>65</c:v>
                </c:pt>
              </c:numCache>
            </c:numRef>
          </c:val>
          <c:extLst xmlns:c16r2="http://schemas.microsoft.com/office/drawing/2015/06/chart">
            <c:ext xmlns:c16="http://schemas.microsoft.com/office/drawing/2014/chart" uri="{C3380CC4-5D6E-409C-BE32-E72D297353CC}">
              <c16:uniqueId val="{00000000-2ED1-40CB-A1FA-B3485576276F}"/>
            </c:ext>
          </c:extLst>
        </c:ser>
        <c:ser>
          <c:idx val="1"/>
          <c:order val="1"/>
          <c:tx>
            <c:strRef>
              <c:f>Sheet1!$C$1</c:f>
              <c:strCache>
                <c:ptCount val="1"/>
                <c:pt idx="0">
                  <c:v>HIV -</c:v>
                </c:pt>
              </c:strCache>
            </c:strRef>
          </c:tx>
          <c:spPr>
            <a:solidFill>
              <a:schemeClr val="accent2"/>
            </a:solidFill>
            <a:ln>
              <a:noFill/>
            </a:ln>
            <a:effectLst/>
          </c:spPr>
          <c:invertIfNegative val="0"/>
          <c:cat>
            <c:strRef>
              <c:f>Sheet1!$A$2:$A$5</c:f>
              <c:strCache>
                <c:ptCount val="4"/>
                <c:pt idx="0">
                  <c:v>HIV Status </c:v>
                </c:pt>
                <c:pt idx="1">
                  <c:v>Age (≥ 40)</c:v>
                </c:pt>
                <c:pt idx="2">
                  <c:v>Age (24-39)</c:v>
                </c:pt>
                <c:pt idx="3">
                  <c:v>Single </c:v>
                </c:pt>
              </c:strCache>
            </c:strRef>
          </c:cat>
          <c:val>
            <c:numRef>
              <c:f>Sheet1!$C$2:$C$5</c:f>
              <c:numCache>
                <c:formatCode>General</c:formatCode>
                <c:ptCount val="4"/>
                <c:pt idx="0">
                  <c:v>23</c:v>
                </c:pt>
                <c:pt idx="1">
                  <c:v>94.4</c:v>
                </c:pt>
                <c:pt idx="2">
                  <c:v>5.6</c:v>
                </c:pt>
                <c:pt idx="3">
                  <c:v>50</c:v>
                </c:pt>
              </c:numCache>
            </c:numRef>
          </c:val>
          <c:extLst xmlns:c16r2="http://schemas.microsoft.com/office/drawing/2015/06/chart">
            <c:ext xmlns:c16="http://schemas.microsoft.com/office/drawing/2014/chart" uri="{C3380CC4-5D6E-409C-BE32-E72D297353CC}">
              <c16:uniqueId val="{00000001-2ED1-40CB-A1FA-B3485576276F}"/>
            </c:ext>
          </c:extLst>
        </c:ser>
        <c:dLbls>
          <c:showLegendKey val="0"/>
          <c:showVal val="0"/>
          <c:showCatName val="0"/>
          <c:showSerName val="0"/>
          <c:showPercent val="0"/>
          <c:showBubbleSize val="0"/>
        </c:dLbls>
        <c:gapWidth val="219"/>
        <c:overlap val="-27"/>
        <c:axId val="173804568"/>
        <c:axId val="173802216"/>
      </c:barChart>
      <c:catAx>
        <c:axId val="17380456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3200" b="0" i="0" u="none" strike="noStrike" kern="1200" baseline="0">
                <a:solidFill>
                  <a:schemeClr val="tx1">
                    <a:lumMod val="65000"/>
                    <a:lumOff val="35000"/>
                  </a:schemeClr>
                </a:solidFill>
                <a:latin typeface="+mn-lt"/>
                <a:ea typeface="+mn-ea"/>
                <a:cs typeface="+mn-cs"/>
              </a:defRPr>
            </a:pPr>
            <a:endParaRPr lang="en-US"/>
          </a:p>
        </c:txPr>
        <c:crossAx val="173802216"/>
        <c:crosses val="autoZero"/>
        <c:auto val="1"/>
        <c:lblAlgn val="ctr"/>
        <c:lblOffset val="100"/>
        <c:noMultiLvlLbl val="0"/>
      </c:catAx>
      <c:valAx>
        <c:axId val="173802216"/>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3200" b="0" i="0" u="none" strike="noStrike" kern="1200" baseline="0">
                    <a:solidFill>
                      <a:schemeClr val="tx1">
                        <a:lumMod val="65000"/>
                        <a:lumOff val="35000"/>
                      </a:schemeClr>
                    </a:solidFill>
                    <a:latin typeface="+mn-lt"/>
                    <a:ea typeface="+mn-ea"/>
                    <a:cs typeface="+mn-cs"/>
                  </a:defRPr>
                </a:pPr>
                <a:r>
                  <a:rPr lang="en-US" sz="3200"/>
                  <a:t>Percent of Patient Population </a:t>
                </a:r>
              </a:p>
            </c:rich>
          </c:tx>
          <c:layout>
            <c:manualLayout>
              <c:xMode val="edge"/>
              <c:yMode val="edge"/>
              <c:x val="2.5702614379085002E-2"/>
              <c:y val="7.3163733953076598E-2"/>
            </c:manualLayout>
          </c:layout>
          <c:overlay val="0"/>
          <c:spPr>
            <a:noFill/>
            <a:ln>
              <a:noFill/>
            </a:ln>
            <a:effectLst/>
          </c:spPr>
          <c:txPr>
            <a:bodyPr rot="-5400000" spcFirstLastPara="1" vertOverflow="ellipsis" vert="horz" wrap="square" anchor="ctr" anchorCtr="1"/>
            <a:lstStyle/>
            <a:p>
              <a:pPr>
                <a:defRPr sz="3200" b="0" i="0" u="none" strike="noStrike" kern="1200" baseline="0">
                  <a:solidFill>
                    <a:schemeClr val="tx1">
                      <a:lumMod val="65000"/>
                      <a:lumOff val="35000"/>
                    </a:schemeClr>
                  </a:solidFill>
                  <a:latin typeface="+mn-lt"/>
                  <a:ea typeface="+mn-ea"/>
                  <a:cs typeface="+mn-cs"/>
                </a:defRPr>
              </a:pPr>
              <a:endParaRPr lang="en-US"/>
            </a:p>
          </c:txPr>
        </c:title>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3200" b="0" i="0" u="none" strike="noStrike" kern="1200" baseline="0">
                <a:solidFill>
                  <a:schemeClr val="tx1">
                    <a:lumMod val="65000"/>
                    <a:lumOff val="35000"/>
                  </a:schemeClr>
                </a:solidFill>
                <a:latin typeface="+mn-lt"/>
                <a:ea typeface="+mn-ea"/>
                <a:cs typeface="+mn-cs"/>
              </a:defRPr>
            </a:pPr>
            <a:endParaRPr lang="en-US"/>
          </a:p>
        </c:txPr>
        <c:crossAx val="173804568"/>
        <c:crosses val="autoZero"/>
        <c:crossBetween val="between"/>
      </c:valAx>
      <c:spPr>
        <a:noFill/>
        <a:ln>
          <a:noFill/>
        </a:ln>
        <a:effectLst/>
      </c:spPr>
    </c:plotArea>
    <c:legend>
      <c:legendPos val="b"/>
      <c:layout/>
      <c:overlay val="0"/>
      <c:spPr>
        <a:noFill/>
        <a:ln>
          <a:noFill/>
        </a:ln>
        <a:effectLst/>
      </c:spPr>
      <c:txPr>
        <a:bodyPr rot="0" spcFirstLastPara="1" vertOverflow="ellipsis" vert="horz" wrap="square" anchor="ctr" anchorCtr="1"/>
        <a:lstStyle/>
        <a:p>
          <a:pPr>
            <a:defRPr sz="32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09D367B-D7BF-43AD-8087-606F0681F1C5}" type="datetimeFigureOut">
              <a:rPr lang="en-US" smtClean="0"/>
              <a:t>4/20/2018</a:t>
            </a:fld>
            <a:endParaRPr lang="en-US"/>
          </a:p>
        </p:txBody>
      </p:sp>
      <p:sp>
        <p:nvSpPr>
          <p:cNvPr id="4" name="Slide Image Placeholder 3"/>
          <p:cNvSpPr>
            <a:spLocks noGrp="1" noRot="1" noChangeAspect="1"/>
          </p:cNvSpPr>
          <p:nvPr>
            <p:ph type="sldImg" idx="2"/>
          </p:nvPr>
        </p:nvSpPr>
        <p:spPr>
          <a:xfrm>
            <a:off x="1885950" y="1143000"/>
            <a:ext cx="30861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9858A82-6E9F-42EF-81B8-6072A1D5C2F1}" type="slidenum">
              <a:rPr lang="en-US" smtClean="0"/>
              <a:t>‹#›</a:t>
            </a:fld>
            <a:endParaRPr lang="en-US"/>
          </a:p>
        </p:txBody>
      </p:sp>
    </p:spTree>
    <p:extLst>
      <p:ext uri="{BB962C8B-B14F-4D97-AF65-F5344CB8AC3E}">
        <p14:creationId xmlns:p14="http://schemas.microsoft.com/office/powerpoint/2010/main" val="1223171893"/>
      </p:ext>
    </p:extLst>
  </p:cSld>
  <p:clrMap bg1="lt1" tx1="dk1" bg2="lt2" tx2="dk2" accent1="accent1" accent2="accent2" accent3="accent3" accent4="accent4" accent5="accent5" accent6="accent6" hlink="hlink" folHlink="folHlink"/>
  <p:notesStyle>
    <a:lvl1pPr marL="0" algn="l" defTabSz="898037" rtl="0" eaLnBrk="1" latinLnBrk="0" hangingPunct="1">
      <a:defRPr sz="1179" kern="1200">
        <a:solidFill>
          <a:schemeClr val="tx1"/>
        </a:solidFill>
        <a:latin typeface="+mn-lt"/>
        <a:ea typeface="+mn-ea"/>
        <a:cs typeface="+mn-cs"/>
      </a:defRPr>
    </a:lvl1pPr>
    <a:lvl2pPr marL="449019" algn="l" defTabSz="898037" rtl="0" eaLnBrk="1" latinLnBrk="0" hangingPunct="1">
      <a:defRPr sz="1179" kern="1200">
        <a:solidFill>
          <a:schemeClr val="tx1"/>
        </a:solidFill>
        <a:latin typeface="+mn-lt"/>
        <a:ea typeface="+mn-ea"/>
        <a:cs typeface="+mn-cs"/>
      </a:defRPr>
    </a:lvl2pPr>
    <a:lvl3pPr marL="898037" algn="l" defTabSz="898037" rtl="0" eaLnBrk="1" latinLnBrk="0" hangingPunct="1">
      <a:defRPr sz="1179" kern="1200">
        <a:solidFill>
          <a:schemeClr val="tx1"/>
        </a:solidFill>
        <a:latin typeface="+mn-lt"/>
        <a:ea typeface="+mn-ea"/>
        <a:cs typeface="+mn-cs"/>
      </a:defRPr>
    </a:lvl3pPr>
    <a:lvl4pPr marL="1347056" algn="l" defTabSz="898037" rtl="0" eaLnBrk="1" latinLnBrk="0" hangingPunct="1">
      <a:defRPr sz="1179" kern="1200">
        <a:solidFill>
          <a:schemeClr val="tx1"/>
        </a:solidFill>
        <a:latin typeface="+mn-lt"/>
        <a:ea typeface="+mn-ea"/>
        <a:cs typeface="+mn-cs"/>
      </a:defRPr>
    </a:lvl4pPr>
    <a:lvl5pPr marL="1796074" algn="l" defTabSz="898037" rtl="0" eaLnBrk="1" latinLnBrk="0" hangingPunct="1">
      <a:defRPr sz="1179" kern="1200">
        <a:solidFill>
          <a:schemeClr val="tx1"/>
        </a:solidFill>
        <a:latin typeface="+mn-lt"/>
        <a:ea typeface="+mn-ea"/>
        <a:cs typeface="+mn-cs"/>
      </a:defRPr>
    </a:lvl5pPr>
    <a:lvl6pPr marL="2245093" algn="l" defTabSz="898037" rtl="0" eaLnBrk="1" latinLnBrk="0" hangingPunct="1">
      <a:defRPr sz="1179" kern="1200">
        <a:solidFill>
          <a:schemeClr val="tx1"/>
        </a:solidFill>
        <a:latin typeface="+mn-lt"/>
        <a:ea typeface="+mn-ea"/>
        <a:cs typeface="+mn-cs"/>
      </a:defRPr>
    </a:lvl6pPr>
    <a:lvl7pPr marL="2694111" algn="l" defTabSz="898037" rtl="0" eaLnBrk="1" latinLnBrk="0" hangingPunct="1">
      <a:defRPr sz="1179" kern="1200">
        <a:solidFill>
          <a:schemeClr val="tx1"/>
        </a:solidFill>
        <a:latin typeface="+mn-lt"/>
        <a:ea typeface="+mn-ea"/>
        <a:cs typeface="+mn-cs"/>
      </a:defRPr>
    </a:lvl7pPr>
    <a:lvl8pPr marL="3143130" algn="l" defTabSz="898037" rtl="0" eaLnBrk="1" latinLnBrk="0" hangingPunct="1">
      <a:defRPr sz="1179" kern="1200">
        <a:solidFill>
          <a:schemeClr val="tx1"/>
        </a:solidFill>
        <a:latin typeface="+mn-lt"/>
        <a:ea typeface="+mn-ea"/>
        <a:cs typeface="+mn-cs"/>
      </a:defRPr>
    </a:lvl8pPr>
    <a:lvl9pPr marL="3592148" algn="l" defTabSz="898037" rtl="0" eaLnBrk="1" latinLnBrk="0" hangingPunct="1">
      <a:defRPr sz="1179"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885950" y="1143000"/>
            <a:ext cx="3086100" cy="30861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9858A82-6E9F-42EF-81B8-6072A1D5C2F1}" type="slidenum">
              <a:rPr lang="en-US" smtClean="0"/>
              <a:t>1</a:t>
            </a:fld>
            <a:endParaRPr lang="en-US"/>
          </a:p>
        </p:txBody>
      </p:sp>
    </p:spTree>
    <p:extLst>
      <p:ext uri="{BB962C8B-B14F-4D97-AF65-F5344CB8AC3E}">
        <p14:creationId xmlns:p14="http://schemas.microsoft.com/office/powerpoint/2010/main" val="41373043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266956" y="13531661"/>
            <a:ext cx="37025502" cy="9337041"/>
          </a:xfrm>
        </p:spPr>
        <p:txBody>
          <a:bodyPr/>
          <a:lstStyle/>
          <a:p>
            <a:r>
              <a:rPr lang="en-US"/>
              <a:t>Click to edit Master title style</a:t>
            </a:r>
          </a:p>
        </p:txBody>
      </p:sp>
      <p:sp>
        <p:nvSpPr>
          <p:cNvPr id="3" name="Subtitle 2"/>
          <p:cNvSpPr>
            <a:spLocks noGrp="1"/>
          </p:cNvSpPr>
          <p:nvPr>
            <p:ph type="subTitle" idx="1"/>
          </p:nvPr>
        </p:nvSpPr>
        <p:spPr>
          <a:xfrm>
            <a:off x="6533913" y="24683668"/>
            <a:ext cx="30491589" cy="11131851"/>
          </a:xfrm>
        </p:spPr>
        <p:txBody>
          <a:bodyPr/>
          <a:lstStyle>
            <a:lvl1pPr marL="0" indent="0" algn="ctr">
              <a:buNone/>
              <a:defRPr>
                <a:solidFill>
                  <a:schemeClr val="tx1">
                    <a:tint val="75000"/>
                  </a:schemeClr>
                </a:solidFill>
              </a:defRPr>
            </a:lvl1pPr>
            <a:lvl2pPr marL="435628" indent="0" algn="ctr">
              <a:buNone/>
              <a:defRPr>
                <a:solidFill>
                  <a:schemeClr val="tx1">
                    <a:tint val="75000"/>
                  </a:schemeClr>
                </a:solidFill>
              </a:defRPr>
            </a:lvl2pPr>
            <a:lvl3pPr marL="871257" indent="0" algn="ctr">
              <a:buNone/>
              <a:defRPr>
                <a:solidFill>
                  <a:schemeClr val="tx1">
                    <a:tint val="75000"/>
                  </a:schemeClr>
                </a:solidFill>
              </a:defRPr>
            </a:lvl3pPr>
            <a:lvl4pPr marL="1306885" indent="0" algn="ctr">
              <a:buNone/>
              <a:defRPr>
                <a:solidFill>
                  <a:schemeClr val="tx1">
                    <a:tint val="75000"/>
                  </a:schemeClr>
                </a:solidFill>
              </a:defRPr>
            </a:lvl4pPr>
            <a:lvl5pPr marL="1742514" indent="0" algn="ctr">
              <a:buNone/>
              <a:defRPr>
                <a:solidFill>
                  <a:schemeClr val="tx1">
                    <a:tint val="75000"/>
                  </a:schemeClr>
                </a:solidFill>
              </a:defRPr>
            </a:lvl5pPr>
            <a:lvl6pPr marL="2178142" indent="0" algn="ctr">
              <a:buNone/>
              <a:defRPr>
                <a:solidFill>
                  <a:schemeClr val="tx1">
                    <a:tint val="75000"/>
                  </a:schemeClr>
                </a:solidFill>
              </a:defRPr>
            </a:lvl6pPr>
            <a:lvl7pPr marL="2613771" indent="0" algn="ctr">
              <a:buNone/>
              <a:defRPr>
                <a:solidFill>
                  <a:schemeClr val="tx1">
                    <a:tint val="75000"/>
                  </a:schemeClr>
                </a:solidFill>
              </a:defRPr>
            </a:lvl7pPr>
            <a:lvl8pPr marL="3049399" indent="0" algn="ctr">
              <a:buNone/>
              <a:defRPr>
                <a:solidFill>
                  <a:schemeClr val="tx1">
                    <a:tint val="75000"/>
                  </a:schemeClr>
                </a:solidFill>
              </a:defRPr>
            </a:lvl8pPr>
            <a:lvl9pPr marL="348502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39D5B298-35FC-4414-AE5C-B45D460562C3}" type="datetimeFigureOut">
              <a:rPr lang="en-US" smtClean="0"/>
              <a:t>4/20/2018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BD7230E-D8CA-43BC-B20C-BF2DA765750B}" type="slidenum">
              <a:rPr lang="en-US" smtClean="0"/>
              <a:t>‹#›</a:t>
            </a:fld>
            <a:endParaRPr lang="en-US"/>
          </a:p>
        </p:txBody>
      </p:sp>
    </p:spTree>
    <p:extLst>
      <p:ext uri="{BB962C8B-B14F-4D97-AF65-F5344CB8AC3E}">
        <p14:creationId xmlns:p14="http://schemas.microsoft.com/office/powerpoint/2010/main" val="359309740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9D5B298-35FC-4414-AE5C-B45D460562C3}" type="datetimeFigureOut">
              <a:rPr lang="en-US" smtClean="0"/>
              <a:t>4/20/2018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BD7230E-D8CA-43BC-B20C-BF2DA765750B}" type="slidenum">
              <a:rPr lang="en-US" smtClean="0"/>
              <a:t>‹#›</a:t>
            </a:fld>
            <a:endParaRPr lang="en-US"/>
          </a:p>
        </p:txBody>
      </p:sp>
    </p:spTree>
    <p:extLst>
      <p:ext uri="{BB962C8B-B14F-4D97-AF65-F5344CB8AC3E}">
        <p14:creationId xmlns:p14="http://schemas.microsoft.com/office/powerpoint/2010/main" val="39524247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45273672" y="1744407"/>
            <a:ext cx="45079457" cy="3716666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10020182" y="1744407"/>
            <a:ext cx="134527497" cy="3716666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9D5B298-35FC-4414-AE5C-B45D460562C3}" type="datetimeFigureOut">
              <a:rPr lang="en-US" smtClean="0"/>
              <a:t>4/20/2018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BD7230E-D8CA-43BC-B20C-BF2DA765750B}" type="slidenum">
              <a:rPr lang="en-US" smtClean="0"/>
              <a:t>‹#›</a:t>
            </a:fld>
            <a:endParaRPr lang="en-US"/>
          </a:p>
        </p:txBody>
      </p:sp>
    </p:spTree>
    <p:extLst>
      <p:ext uri="{BB962C8B-B14F-4D97-AF65-F5344CB8AC3E}">
        <p14:creationId xmlns:p14="http://schemas.microsoft.com/office/powerpoint/2010/main" val="137287803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9D5B298-35FC-4414-AE5C-B45D460562C3}" type="datetimeFigureOut">
              <a:rPr lang="en-US" smtClean="0"/>
              <a:t>4/20/2018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BD7230E-D8CA-43BC-B20C-BF2DA765750B}" type="slidenum">
              <a:rPr lang="en-US" smtClean="0"/>
              <a:t>‹#›</a:t>
            </a:fld>
            <a:endParaRPr lang="en-US"/>
          </a:p>
        </p:txBody>
      </p:sp>
    </p:spTree>
    <p:extLst>
      <p:ext uri="{BB962C8B-B14F-4D97-AF65-F5344CB8AC3E}">
        <p14:creationId xmlns:p14="http://schemas.microsoft.com/office/powerpoint/2010/main" val="20359671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3440894" y="27990967"/>
            <a:ext cx="37025502" cy="8651384"/>
          </a:xfrm>
        </p:spPr>
        <p:txBody>
          <a:bodyPr anchor="t"/>
          <a:lstStyle>
            <a:lvl1pPr algn="l">
              <a:defRPr sz="3811" b="1" cap="all"/>
            </a:lvl1pPr>
          </a:lstStyle>
          <a:p>
            <a:r>
              <a:rPr lang="en-US"/>
              <a:t>Click to edit Master title style</a:t>
            </a:r>
          </a:p>
        </p:txBody>
      </p:sp>
      <p:sp>
        <p:nvSpPr>
          <p:cNvPr id="3" name="Text Placeholder 2"/>
          <p:cNvSpPr>
            <a:spLocks noGrp="1"/>
          </p:cNvSpPr>
          <p:nvPr>
            <p:ph type="body" idx="1"/>
          </p:nvPr>
        </p:nvSpPr>
        <p:spPr>
          <a:xfrm>
            <a:off x="3440894" y="18462342"/>
            <a:ext cx="37025502" cy="9528618"/>
          </a:xfrm>
        </p:spPr>
        <p:txBody>
          <a:bodyPr anchor="b"/>
          <a:lstStyle>
            <a:lvl1pPr marL="0" indent="0">
              <a:buNone/>
              <a:defRPr sz="1906">
                <a:solidFill>
                  <a:schemeClr val="tx1">
                    <a:tint val="75000"/>
                  </a:schemeClr>
                </a:solidFill>
              </a:defRPr>
            </a:lvl1pPr>
            <a:lvl2pPr marL="435628" indent="0">
              <a:buNone/>
              <a:defRPr sz="1715">
                <a:solidFill>
                  <a:schemeClr val="tx1">
                    <a:tint val="75000"/>
                  </a:schemeClr>
                </a:solidFill>
              </a:defRPr>
            </a:lvl2pPr>
            <a:lvl3pPr marL="871257" indent="0">
              <a:buNone/>
              <a:defRPr sz="1525">
                <a:solidFill>
                  <a:schemeClr val="tx1">
                    <a:tint val="75000"/>
                  </a:schemeClr>
                </a:solidFill>
              </a:defRPr>
            </a:lvl3pPr>
            <a:lvl4pPr marL="1306885" indent="0">
              <a:buNone/>
              <a:defRPr sz="1334">
                <a:solidFill>
                  <a:schemeClr val="tx1">
                    <a:tint val="75000"/>
                  </a:schemeClr>
                </a:solidFill>
              </a:defRPr>
            </a:lvl4pPr>
            <a:lvl5pPr marL="1742514" indent="0">
              <a:buNone/>
              <a:defRPr sz="1334">
                <a:solidFill>
                  <a:schemeClr val="tx1">
                    <a:tint val="75000"/>
                  </a:schemeClr>
                </a:solidFill>
              </a:defRPr>
            </a:lvl5pPr>
            <a:lvl6pPr marL="2178142" indent="0">
              <a:buNone/>
              <a:defRPr sz="1334">
                <a:solidFill>
                  <a:schemeClr val="tx1">
                    <a:tint val="75000"/>
                  </a:schemeClr>
                </a:solidFill>
              </a:defRPr>
            </a:lvl6pPr>
            <a:lvl7pPr marL="2613771" indent="0">
              <a:buNone/>
              <a:defRPr sz="1334">
                <a:solidFill>
                  <a:schemeClr val="tx1">
                    <a:tint val="75000"/>
                  </a:schemeClr>
                </a:solidFill>
              </a:defRPr>
            </a:lvl7pPr>
            <a:lvl8pPr marL="3049399" indent="0">
              <a:buNone/>
              <a:defRPr sz="1334">
                <a:solidFill>
                  <a:schemeClr val="tx1">
                    <a:tint val="75000"/>
                  </a:schemeClr>
                </a:solidFill>
              </a:defRPr>
            </a:lvl8pPr>
            <a:lvl9pPr marL="3485028" indent="0">
              <a:buNone/>
              <a:defRPr sz="1334">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9D5B298-35FC-4414-AE5C-B45D460562C3}" type="datetimeFigureOut">
              <a:rPr lang="en-US" smtClean="0"/>
              <a:t>4/20/2018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BD7230E-D8CA-43BC-B20C-BF2DA765750B}" type="slidenum">
              <a:rPr lang="en-US" smtClean="0"/>
              <a:t>‹#›</a:t>
            </a:fld>
            <a:endParaRPr lang="en-US"/>
          </a:p>
        </p:txBody>
      </p:sp>
    </p:spTree>
    <p:extLst>
      <p:ext uri="{BB962C8B-B14F-4D97-AF65-F5344CB8AC3E}">
        <p14:creationId xmlns:p14="http://schemas.microsoft.com/office/powerpoint/2010/main" val="6015713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10020185" y="10163875"/>
            <a:ext cx="89803475" cy="28747200"/>
          </a:xfrm>
        </p:spPr>
        <p:txBody>
          <a:bodyPr/>
          <a:lstStyle>
            <a:lvl1pPr>
              <a:defRPr sz="2668"/>
            </a:lvl1pPr>
            <a:lvl2pPr>
              <a:defRPr sz="2286"/>
            </a:lvl2pPr>
            <a:lvl3pPr>
              <a:defRPr sz="1906"/>
            </a:lvl3pPr>
            <a:lvl4pPr>
              <a:defRPr sz="1715"/>
            </a:lvl4pPr>
            <a:lvl5pPr>
              <a:defRPr sz="1715"/>
            </a:lvl5pPr>
            <a:lvl6pPr>
              <a:defRPr sz="1715"/>
            </a:lvl6pPr>
            <a:lvl7pPr>
              <a:defRPr sz="1715"/>
            </a:lvl7pPr>
            <a:lvl8pPr>
              <a:defRPr sz="1715"/>
            </a:lvl8pPr>
            <a:lvl9pPr>
              <a:defRPr sz="1715"/>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100549649" y="10163875"/>
            <a:ext cx="89803479" cy="28747200"/>
          </a:xfrm>
        </p:spPr>
        <p:txBody>
          <a:bodyPr/>
          <a:lstStyle>
            <a:lvl1pPr>
              <a:defRPr sz="2668"/>
            </a:lvl1pPr>
            <a:lvl2pPr>
              <a:defRPr sz="2286"/>
            </a:lvl2pPr>
            <a:lvl3pPr>
              <a:defRPr sz="1906"/>
            </a:lvl3pPr>
            <a:lvl4pPr>
              <a:defRPr sz="1715"/>
            </a:lvl4pPr>
            <a:lvl5pPr>
              <a:defRPr sz="1715"/>
            </a:lvl5pPr>
            <a:lvl6pPr>
              <a:defRPr sz="1715"/>
            </a:lvl6pPr>
            <a:lvl7pPr>
              <a:defRPr sz="1715"/>
            </a:lvl7pPr>
            <a:lvl8pPr>
              <a:defRPr sz="1715"/>
            </a:lvl8pPr>
            <a:lvl9pPr>
              <a:defRPr sz="1715"/>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39D5B298-35FC-4414-AE5C-B45D460562C3}" type="datetimeFigureOut">
              <a:rPr lang="en-US" smtClean="0"/>
              <a:t>4/20/2018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BD7230E-D8CA-43BC-B20C-BF2DA765750B}" type="slidenum">
              <a:rPr lang="en-US" smtClean="0"/>
              <a:t>‹#›</a:t>
            </a:fld>
            <a:endParaRPr lang="en-US"/>
          </a:p>
        </p:txBody>
      </p:sp>
    </p:spTree>
    <p:extLst>
      <p:ext uri="{BB962C8B-B14F-4D97-AF65-F5344CB8AC3E}">
        <p14:creationId xmlns:p14="http://schemas.microsoft.com/office/powerpoint/2010/main" val="36917010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177971" y="1744395"/>
            <a:ext cx="39203472" cy="7259902"/>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2177974" y="9750456"/>
            <a:ext cx="19246305" cy="4063527"/>
          </a:xfrm>
        </p:spPr>
        <p:txBody>
          <a:bodyPr anchor="b"/>
          <a:lstStyle>
            <a:lvl1pPr marL="0" indent="0">
              <a:buNone/>
              <a:defRPr sz="2286" b="1"/>
            </a:lvl1pPr>
            <a:lvl2pPr marL="435628" indent="0">
              <a:buNone/>
              <a:defRPr sz="1906" b="1"/>
            </a:lvl2pPr>
            <a:lvl3pPr marL="871257" indent="0">
              <a:buNone/>
              <a:defRPr sz="1715" b="1"/>
            </a:lvl3pPr>
            <a:lvl4pPr marL="1306885" indent="0">
              <a:buNone/>
              <a:defRPr sz="1525" b="1"/>
            </a:lvl4pPr>
            <a:lvl5pPr marL="1742514" indent="0">
              <a:buNone/>
              <a:defRPr sz="1525" b="1"/>
            </a:lvl5pPr>
            <a:lvl6pPr marL="2178142" indent="0">
              <a:buNone/>
              <a:defRPr sz="1525" b="1"/>
            </a:lvl6pPr>
            <a:lvl7pPr marL="2613771" indent="0">
              <a:buNone/>
              <a:defRPr sz="1525" b="1"/>
            </a:lvl7pPr>
            <a:lvl8pPr marL="3049399" indent="0">
              <a:buNone/>
              <a:defRPr sz="1525" b="1"/>
            </a:lvl8pPr>
            <a:lvl9pPr marL="3485028" indent="0">
              <a:buNone/>
              <a:defRPr sz="1525" b="1"/>
            </a:lvl9pPr>
          </a:lstStyle>
          <a:p>
            <a:pPr lvl="0"/>
            <a:r>
              <a:rPr lang="en-US"/>
              <a:t>Click to edit Master text styles</a:t>
            </a:r>
          </a:p>
        </p:txBody>
      </p:sp>
      <p:sp>
        <p:nvSpPr>
          <p:cNvPr id="4" name="Content Placeholder 3"/>
          <p:cNvSpPr>
            <a:spLocks noGrp="1"/>
          </p:cNvSpPr>
          <p:nvPr>
            <p:ph sz="half" idx="2"/>
          </p:nvPr>
        </p:nvSpPr>
        <p:spPr>
          <a:xfrm>
            <a:off x="2177974" y="13813982"/>
            <a:ext cx="19246305" cy="25097080"/>
          </a:xfrm>
        </p:spPr>
        <p:txBody>
          <a:bodyPr/>
          <a:lstStyle>
            <a:lvl1pPr>
              <a:defRPr sz="2286"/>
            </a:lvl1pPr>
            <a:lvl2pPr>
              <a:defRPr sz="1906"/>
            </a:lvl2pPr>
            <a:lvl3pPr>
              <a:defRPr sz="1715"/>
            </a:lvl3pPr>
            <a:lvl4pPr>
              <a:defRPr sz="1525"/>
            </a:lvl4pPr>
            <a:lvl5pPr>
              <a:defRPr sz="1525"/>
            </a:lvl5pPr>
            <a:lvl6pPr>
              <a:defRPr sz="1525"/>
            </a:lvl6pPr>
            <a:lvl7pPr>
              <a:defRPr sz="1525"/>
            </a:lvl7pPr>
            <a:lvl8pPr>
              <a:defRPr sz="1525"/>
            </a:lvl8pPr>
            <a:lvl9pPr>
              <a:defRPr sz="1525"/>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22127584" y="9750456"/>
            <a:ext cx="19253866" cy="4063527"/>
          </a:xfrm>
        </p:spPr>
        <p:txBody>
          <a:bodyPr anchor="b"/>
          <a:lstStyle>
            <a:lvl1pPr marL="0" indent="0">
              <a:buNone/>
              <a:defRPr sz="2286" b="1"/>
            </a:lvl1pPr>
            <a:lvl2pPr marL="435628" indent="0">
              <a:buNone/>
              <a:defRPr sz="1906" b="1"/>
            </a:lvl2pPr>
            <a:lvl3pPr marL="871257" indent="0">
              <a:buNone/>
              <a:defRPr sz="1715" b="1"/>
            </a:lvl3pPr>
            <a:lvl4pPr marL="1306885" indent="0">
              <a:buNone/>
              <a:defRPr sz="1525" b="1"/>
            </a:lvl4pPr>
            <a:lvl5pPr marL="1742514" indent="0">
              <a:buNone/>
              <a:defRPr sz="1525" b="1"/>
            </a:lvl5pPr>
            <a:lvl6pPr marL="2178142" indent="0">
              <a:buNone/>
              <a:defRPr sz="1525" b="1"/>
            </a:lvl6pPr>
            <a:lvl7pPr marL="2613771" indent="0">
              <a:buNone/>
              <a:defRPr sz="1525" b="1"/>
            </a:lvl7pPr>
            <a:lvl8pPr marL="3049399" indent="0">
              <a:buNone/>
              <a:defRPr sz="1525" b="1"/>
            </a:lvl8pPr>
            <a:lvl9pPr marL="3485028" indent="0">
              <a:buNone/>
              <a:defRPr sz="1525" b="1"/>
            </a:lvl9pPr>
          </a:lstStyle>
          <a:p>
            <a:pPr lvl="0"/>
            <a:r>
              <a:rPr lang="en-US"/>
              <a:t>Click to edit Master text styles</a:t>
            </a:r>
          </a:p>
        </p:txBody>
      </p:sp>
      <p:sp>
        <p:nvSpPr>
          <p:cNvPr id="6" name="Content Placeholder 5"/>
          <p:cNvSpPr>
            <a:spLocks noGrp="1"/>
          </p:cNvSpPr>
          <p:nvPr>
            <p:ph sz="quarter" idx="4"/>
          </p:nvPr>
        </p:nvSpPr>
        <p:spPr>
          <a:xfrm>
            <a:off x="22127584" y="13813982"/>
            <a:ext cx="19253866" cy="25097080"/>
          </a:xfrm>
        </p:spPr>
        <p:txBody>
          <a:bodyPr/>
          <a:lstStyle>
            <a:lvl1pPr>
              <a:defRPr sz="2286"/>
            </a:lvl1pPr>
            <a:lvl2pPr>
              <a:defRPr sz="1906"/>
            </a:lvl2pPr>
            <a:lvl3pPr>
              <a:defRPr sz="1715"/>
            </a:lvl3pPr>
            <a:lvl4pPr>
              <a:defRPr sz="1525"/>
            </a:lvl4pPr>
            <a:lvl5pPr>
              <a:defRPr sz="1525"/>
            </a:lvl5pPr>
            <a:lvl6pPr>
              <a:defRPr sz="1525"/>
            </a:lvl6pPr>
            <a:lvl7pPr>
              <a:defRPr sz="1525"/>
            </a:lvl7pPr>
            <a:lvl8pPr>
              <a:defRPr sz="1525"/>
            </a:lvl8pPr>
            <a:lvl9pPr>
              <a:defRPr sz="1525"/>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39D5B298-35FC-4414-AE5C-B45D460562C3}" type="datetimeFigureOut">
              <a:rPr lang="en-US" smtClean="0"/>
              <a:t>4/20/2018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BD7230E-D8CA-43BC-B20C-BF2DA765750B}" type="slidenum">
              <a:rPr lang="en-US" smtClean="0"/>
              <a:t>‹#›</a:t>
            </a:fld>
            <a:endParaRPr lang="en-US"/>
          </a:p>
        </p:txBody>
      </p:sp>
    </p:spTree>
    <p:extLst>
      <p:ext uri="{BB962C8B-B14F-4D97-AF65-F5344CB8AC3E}">
        <p14:creationId xmlns:p14="http://schemas.microsoft.com/office/powerpoint/2010/main" val="16106285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39D5B298-35FC-4414-AE5C-B45D460562C3}" type="datetimeFigureOut">
              <a:rPr lang="en-US" smtClean="0"/>
              <a:t>4/20/2018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BD7230E-D8CA-43BC-B20C-BF2DA765750B}" type="slidenum">
              <a:rPr lang="en-US" smtClean="0"/>
              <a:t>‹#›</a:t>
            </a:fld>
            <a:endParaRPr lang="en-US"/>
          </a:p>
        </p:txBody>
      </p:sp>
    </p:spTree>
    <p:extLst>
      <p:ext uri="{BB962C8B-B14F-4D97-AF65-F5344CB8AC3E}">
        <p14:creationId xmlns:p14="http://schemas.microsoft.com/office/powerpoint/2010/main" val="40676718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9D5B298-35FC-4414-AE5C-B45D460562C3}" type="datetimeFigureOut">
              <a:rPr lang="en-US" smtClean="0"/>
              <a:t>4/20/2018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BD7230E-D8CA-43BC-B20C-BF2DA765750B}" type="slidenum">
              <a:rPr lang="en-US" smtClean="0"/>
              <a:t>‹#›</a:t>
            </a:fld>
            <a:endParaRPr lang="en-US"/>
          </a:p>
        </p:txBody>
      </p:sp>
    </p:spTree>
    <p:extLst>
      <p:ext uri="{BB962C8B-B14F-4D97-AF65-F5344CB8AC3E}">
        <p14:creationId xmlns:p14="http://schemas.microsoft.com/office/powerpoint/2010/main" val="368872408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177973" y="1734309"/>
            <a:ext cx="14330747" cy="7380901"/>
          </a:xfrm>
        </p:spPr>
        <p:txBody>
          <a:bodyPr anchor="b"/>
          <a:lstStyle>
            <a:lvl1pPr algn="l">
              <a:defRPr sz="1906" b="1"/>
            </a:lvl1pPr>
          </a:lstStyle>
          <a:p>
            <a:r>
              <a:rPr lang="en-US"/>
              <a:t>Click to edit Master title style</a:t>
            </a:r>
          </a:p>
        </p:txBody>
      </p:sp>
      <p:sp>
        <p:nvSpPr>
          <p:cNvPr id="3" name="Content Placeholder 2"/>
          <p:cNvSpPr>
            <a:spLocks noGrp="1"/>
          </p:cNvSpPr>
          <p:nvPr>
            <p:ph idx="1"/>
          </p:nvPr>
        </p:nvSpPr>
        <p:spPr>
          <a:xfrm>
            <a:off x="17030522" y="1734319"/>
            <a:ext cx="24350921" cy="37176753"/>
          </a:xfrm>
        </p:spPr>
        <p:txBody>
          <a:bodyPr/>
          <a:lstStyle>
            <a:lvl1pPr>
              <a:defRPr sz="3049"/>
            </a:lvl1pPr>
            <a:lvl2pPr>
              <a:defRPr sz="2668"/>
            </a:lvl2pPr>
            <a:lvl3pPr>
              <a:defRPr sz="2286"/>
            </a:lvl3pPr>
            <a:lvl4pPr>
              <a:defRPr sz="1906"/>
            </a:lvl4pPr>
            <a:lvl5pPr>
              <a:defRPr sz="1906"/>
            </a:lvl5pPr>
            <a:lvl6pPr>
              <a:defRPr sz="1906"/>
            </a:lvl6pPr>
            <a:lvl7pPr>
              <a:defRPr sz="1906"/>
            </a:lvl7pPr>
            <a:lvl8pPr>
              <a:defRPr sz="1906"/>
            </a:lvl8pPr>
            <a:lvl9pPr>
              <a:defRPr sz="1906"/>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2177973" y="9115220"/>
            <a:ext cx="14330747" cy="29795852"/>
          </a:xfrm>
        </p:spPr>
        <p:txBody>
          <a:bodyPr/>
          <a:lstStyle>
            <a:lvl1pPr marL="0" indent="0">
              <a:buNone/>
              <a:defRPr sz="1334"/>
            </a:lvl1pPr>
            <a:lvl2pPr marL="435628" indent="0">
              <a:buNone/>
              <a:defRPr sz="1143"/>
            </a:lvl2pPr>
            <a:lvl3pPr marL="871257" indent="0">
              <a:buNone/>
              <a:defRPr sz="953"/>
            </a:lvl3pPr>
            <a:lvl4pPr marL="1306885" indent="0">
              <a:buNone/>
              <a:defRPr sz="857"/>
            </a:lvl4pPr>
            <a:lvl5pPr marL="1742514" indent="0">
              <a:buNone/>
              <a:defRPr sz="857"/>
            </a:lvl5pPr>
            <a:lvl6pPr marL="2178142" indent="0">
              <a:buNone/>
              <a:defRPr sz="857"/>
            </a:lvl6pPr>
            <a:lvl7pPr marL="2613771" indent="0">
              <a:buNone/>
              <a:defRPr sz="857"/>
            </a:lvl7pPr>
            <a:lvl8pPr marL="3049399" indent="0">
              <a:buNone/>
              <a:defRPr sz="857"/>
            </a:lvl8pPr>
            <a:lvl9pPr marL="3485028" indent="0">
              <a:buNone/>
              <a:defRPr sz="857"/>
            </a:lvl9pPr>
          </a:lstStyle>
          <a:p>
            <a:pPr lvl="0"/>
            <a:r>
              <a:rPr lang="en-US"/>
              <a:t>Click to edit Master text styles</a:t>
            </a:r>
          </a:p>
        </p:txBody>
      </p:sp>
      <p:sp>
        <p:nvSpPr>
          <p:cNvPr id="5" name="Date Placeholder 4"/>
          <p:cNvSpPr>
            <a:spLocks noGrp="1"/>
          </p:cNvSpPr>
          <p:nvPr>
            <p:ph type="dt" sz="half" idx="10"/>
          </p:nvPr>
        </p:nvSpPr>
        <p:spPr/>
        <p:txBody>
          <a:bodyPr/>
          <a:lstStyle/>
          <a:p>
            <a:fld id="{39D5B298-35FC-4414-AE5C-B45D460562C3}" type="datetimeFigureOut">
              <a:rPr lang="en-US" smtClean="0"/>
              <a:t>4/20/2018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BD7230E-D8CA-43BC-B20C-BF2DA765750B}" type="slidenum">
              <a:rPr lang="en-US" smtClean="0"/>
              <a:t>‹#›</a:t>
            </a:fld>
            <a:endParaRPr lang="en-US"/>
          </a:p>
        </p:txBody>
      </p:sp>
    </p:spTree>
    <p:extLst>
      <p:ext uri="{BB962C8B-B14F-4D97-AF65-F5344CB8AC3E}">
        <p14:creationId xmlns:p14="http://schemas.microsoft.com/office/powerpoint/2010/main" val="14137279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537949" y="30491590"/>
            <a:ext cx="26135648" cy="3599705"/>
          </a:xfrm>
        </p:spPr>
        <p:txBody>
          <a:bodyPr anchor="b"/>
          <a:lstStyle>
            <a:lvl1pPr algn="l">
              <a:defRPr sz="1906" b="1"/>
            </a:lvl1pPr>
          </a:lstStyle>
          <a:p>
            <a:r>
              <a:rPr lang="en-US"/>
              <a:t>Click to edit Master title style</a:t>
            </a:r>
          </a:p>
        </p:txBody>
      </p:sp>
      <p:sp>
        <p:nvSpPr>
          <p:cNvPr id="3" name="Picture Placeholder 2"/>
          <p:cNvSpPr>
            <a:spLocks noGrp="1"/>
          </p:cNvSpPr>
          <p:nvPr>
            <p:ph type="pic" idx="1"/>
          </p:nvPr>
        </p:nvSpPr>
        <p:spPr>
          <a:xfrm>
            <a:off x="8537949" y="3892115"/>
            <a:ext cx="26135648" cy="26135648"/>
          </a:xfrm>
        </p:spPr>
        <p:txBody>
          <a:bodyPr/>
          <a:lstStyle>
            <a:lvl1pPr marL="0" indent="0">
              <a:buNone/>
              <a:defRPr sz="3049"/>
            </a:lvl1pPr>
            <a:lvl2pPr marL="435628" indent="0">
              <a:buNone/>
              <a:defRPr sz="2668"/>
            </a:lvl2pPr>
            <a:lvl3pPr marL="871257" indent="0">
              <a:buNone/>
              <a:defRPr sz="2286"/>
            </a:lvl3pPr>
            <a:lvl4pPr marL="1306885" indent="0">
              <a:buNone/>
              <a:defRPr sz="1906"/>
            </a:lvl4pPr>
            <a:lvl5pPr marL="1742514" indent="0">
              <a:buNone/>
              <a:defRPr sz="1906"/>
            </a:lvl5pPr>
            <a:lvl6pPr marL="2178142" indent="0">
              <a:buNone/>
              <a:defRPr sz="1906"/>
            </a:lvl6pPr>
            <a:lvl7pPr marL="2613771" indent="0">
              <a:buNone/>
              <a:defRPr sz="1906"/>
            </a:lvl7pPr>
            <a:lvl8pPr marL="3049399" indent="0">
              <a:buNone/>
              <a:defRPr sz="1906"/>
            </a:lvl8pPr>
            <a:lvl9pPr marL="3485028" indent="0">
              <a:buNone/>
              <a:defRPr sz="1906"/>
            </a:lvl9pPr>
          </a:lstStyle>
          <a:p>
            <a:endParaRPr lang="en-US"/>
          </a:p>
        </p:txBody>
      </p:sp>
      <p:sp>
        <p:nvSpPr>
          <p:cNvPr id="4" name="Text Placeholder 3"/>
          <p:cNvSpPr>
            <a:spLocks noGrp="1"/>
          </p:cNvSpPr>
          <p:nvPr>
            <p:ph type="body" sz="half" idx="2"/>
          </p:nvPr>
        </p:nvSpPr>
        <p:spPr>
          <a:xfrm>
            <a:off x="8537949" y="34091295"/>
            <a:ext cx="26135648" cy="5112177"/>
          </a:xfrm>
        </p:spPr>
        <p:txBody>
          <a:bodyPr/>
          <a:lstStyle>
            <a:lvl1pPr marL="0" indent="0">
              <a:buNone/>
              <a:defRPr sz="1334"/>
            </a:lvl1pPr>
            <a:lvl2pPr marL="435628" indent="0">
              <a:buNone/>
              <a:defRPr sz="1143"/>
            </a:lvl2pPr>
            <a:lvl3pPr marL="871257" indent="0">
              <a:buNone/>
              <a:defRPr sz="953"/>
            </a:lvl3pPr>
            <a:lvl4pPr marL="1306885" indent="0">
              <a:buNone/>
              <a:defRPr sz="857"/>
            </a:lvl4pPr>
            <a:lvl5pPr marL="1742514" indent="0">
              <a:buNone/>
              <a:defRPr sz="857"/>
            </a:lvl5pPr>
            <a:lvl6pPr marL="2178142" indent="0">
              <a:buNone/>
              <a:defRPr sz="857"/>
            </a:lvl6pPr>
            <a:lvl7pPr marL="2613771" indent="0">
              <a:buNone/>
              <a:defRPr sz="857"/>
            </a:lvl7pPr>
            <a:lvl8pPr marL="3049399" indent="0">
              <a:buNone/>
              <a:defRPr sz="857"/>
            </a:lvl8pPr>
            <a:lvl9pPr marL="3485028" indent="0">
              <a:buNone/>
              <a:defRPr sz="857"/>
            </a:lvl9pPr>
          </a:lstStyle>
          <a:p>
            <a:pPr lvl="0"/>
            <a:r>
              <a:rPr lang="en-US"/>
              <a:t>Click to edit Master text styles</a:t>
            </a:r>
          </a:p>
        </p:txBody>
      </p:sp>
      <p:sp>
        <p:nvSpPr>
          <p:cNvPr id="5" name="Date Placeholder 4"/>
          <p:cNvSpPr>
            <a:spLocks noGrp="1"/>
          </p:cNvSpPr>
          <p:nvPr>
            <p:ph type="dt" sz="half" idx="10"/>
          </p:nvPr>
        </p:nvSpPr>
        <p:spPr/>
        <p:txBody>
          <a:bodyPr/>
          <a:lstStyle/>
          <a:p>
            <a:fld id="{39D5B298-35FC-4414-AE5C-B45D460562C3}" type="datetimeFigureOut">
              <a:rPr lang="en-US" smtClean="0"/>
              <a:t>4/20/2018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BD7230E-D8CA-43BC-B20C-BF2DA765750B}" type="slidenum">
              <a:rPr lang="en-US" smtClean="0"/>
              <a:t>‹#›</a:t>
            </a:fld>
            <a:endParaRPr lang="en-US"/>
          </a:p>
        </p:txBody>
      </p:sp>
    </p:spTree>
    <p:extLst>
      <p:ext uri="{BB962C8B-B14F-4D97-AF65-F5344CB8AC3E}">
        <p14:creationId xmlns:p14="http://schemas.microsoft.com/office/powerpoint/2010/main" val="294436151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177971" y="1744395"/>
            <a:ext cx="39203472" cy="7259902"/>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2177971" y="10163875"/>
            <a:ext cx="39203472" cy="287472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2177971" y="40373134"/>
            <a:ext cx="10163863" cy="2319135"/>
          </a:xfrm>
          <a:prstGeom prst="rect">
            <a:avLst/>
          </a:prstGeom>
        </p:spPr>
        <p:txBody>
          <a:bodyPr vert="horz" lIns="91440" tIns="45720" rIns="91440" bIns="45720" rtlCol="0" anchor="ctr"/>
          <a:lstStyle>
            <a:lvl1pPr algn="l">
              <a:defRPr sz="1143">
                <a:solidFill>
                  <a:schemeClr val="tx1">
                    <a:tint val="75000"/>
                  </a:schemeClr>
                </a:solidFill>
              </a:defRPr>
            </a:lvl1pPr>
          </a:lstStyle>
          <a:p>
            <a:fld id="{39D5B298-35FC-4414-AE5C-B45D460562C3}" type="datetimeFigureOut">
              <a:rPr lang="en-US" smtClean="0"/>
              <a:t>4/20/2018</a:t>
            </a:fld>
            <a:endParaRPr lang="en-US"/>
          </a:p>
        </p:txBody>
      </p:sp>
      <p:sp>
        <p:nvSpPr>
          <p:cNvPr id="5" name="Footer Placeholder 4"/>
          <p:cNvSpPr>
            <a:spLocks noGrp="1"/>
          </p:cNvSpPr>
          <p:nvPr>
            <p:ph type="ftr" sz="quarter" idx="3"/>
          </p:nvPr>
        </p:nvSpPr>
        <p:spPr>
          <a:xfrm>
            <a:off x="14882800" y="40373134"/>
            <a:ext cx="13793814" cy="2319135"/>
          </a:xfrm>
          <a:prstGeom prst="rect">
            <a:avLst/>
          </a:prstGeom>
        </p:spPr>
        <p:txBody>
          <a:bodyPr vert="horz" lIns="91440" tIns="45720" rIns="91440" bIns="45720" rtlCol="0" anchor="ctr"/>
          <a:lstStyle>
            <a:lvl1pPr algn="ctr">
              <a:defRPr sz="1143">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31217580" y="40373134"/>
            <a:ext cx="10163863" cy="2319135"/>
          </a:xfrm>
          <a:prstGeom prst="rect">
            <a:avLst/>
          </a:prstGeom>
        </p:spPr>
        <p:txBody>
          <a:bodyPr vert="horz" lIns="91440" tIns="45720" rIns="91440" bIns="45720" rtlCol="0" anchor="ctr"/>
          <a:lstStyle>
            <a:lvl1pPr algn="r">
              <a:defRPr sz="1143">
                <a:solidFill>
                  <a:schemeClr val="tx1">
                    <a:tint val="75000"/>
                  </a:schemeClr>
                </a:solidFill>
              </a:defRPr>
            </a:lvl1pPr>
          </a:lstStyle>
          <a:p>
            <a:fld id="{5BD7230E-D8CA-43BC-B20C-BF2DA765750B}" type="slidenum">
              <a:rPr lang="en-US" smtClean="0"/>
              <a:t>‹#›</a:t>
            </a:fld>
            <a:endParaRPr lang="en-US"/>
          </a:p>
        </p:txBody>
      </p:sp>
    </p:spTree>
    <p:extLst>
      <p:ext uri="{BB962C8B-B14F-4D97-AF65-F5344CB8AC3E}">
        <p14:creationId xmlns:p14="http://schemas.microsoft.com/office/powerpoint/2010/main" val="360589241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871257" rtl="0" eaLnBrk="1" latinLnBrk="0" hangingPunct="1">
        <a:spcBef>
          <a:spcPct val="0"/>
        </a:spcBef>
        <a:buNone/>
        <a:defRPr sz="4192" kern="1200">
          <a:solidFill>
            <a:schemeClr val="tx1"/>
          </a:solidFill>
          <a:latin typeface="+mj-lt"/>
          <a:ea typeface="+mj-ea"/>
          <a:cs typeface="+mj-cs"/>
        </a:defRPr>
      </a:lvl1pPr>
    </p:titleStyle>
    <p:bodyStyle>
      <a:lvl1pPr marL="326722" indent="-326722" algn="l" defTabSz="871257" rtl="0" eaLnBrk="1" latinLnBrk="0" hangingPunct="1">
        <a:spcBef>
          <a:spcPct val="20000"/>
        </a:spcBef>
        <a:buFont typeface="Arial" panose="020B0604020202020204" pitchFamily="34" charset="0"/>
        <a:buChar char="•"/>
        <a:defRPr sz="3049" kern="1200">
          <a:solidFill>
            <a:schemeClr val="tx1"/>
          </a:solidFill>
          <a:latin typeface="+mn-lt"/>
          <a:ea typeface="+mn-ea"/>
          <a:cs typeface="+mn-cs"/>
        </a:defRPr>
      </a:lvl1pPr>
      <a:lvl2pPr marL="707896" indent="-272268" algn="l" defTabSz="871257" rtl="0" eaLnBrk="1" latinLnBrk="0" hangingPunct="1">
        <a:spcBef>
          <a:spcPct val="20000"/>
        </a:spcBef>
        <a:buFont typeface="Arial" panose="020B0604020202020204" pitchFamily="34" charset="0"/>
        <a:buChar char="–"/>
        <a:defRPr sz="2668" kern="1200">
          <a:solidFill>
            <a:schemeClr val="tx1"/>
          </a:solidFill>
          <a:latin typeface="+mn-lt"/>
          <a:ea typeface="+mn-ea"/>
          <a:cs typeface="+mn-cs"/>
        </a:defRPr>
      </a:lvl2pPr>
      <a:lvl3pPr marL="1089071" indent="-217814" algn="l" defTabSz="871257" rtl="0" eaLnBrk="1" latinLnBrk="0" hangingPunct="1">
        <a:spcBef>
          <a:spcPct val="20000"/>
        </a:spcBef>
        <a:buFont typeface="Arial" panose="020B0604020202020204" pitchFamily="34" charset="0"/>
        <a:buChar char="•"/>
        <a:defRPr sz="2286" kern="1200">
          <a:solidFill>
            <a:schemeClr val="tx1"/>
          </a:solidFill>
          <a:latin typeface="+mn-lt"/>
          <a:ea typeface="+mn-ea"/>
          <a:cs typeface="+mn-cs"/>
        </a:defRPr>
      </a:lvl3pPr>
      <a:lvl4pPr marL="1524700" indent="-217814" algn="l" defTabSz="871257" rtl="0" eaLnBrk="1" latinLnBrk="0" hangingPunct="1">
        <a:spcBef>
          <a:spcPct val="20000"/>
        </a:spcBef>
        <a:buFont typeface="Arial" panose="020B0604020202020204" pitchFamily="34" charset="0"/>
        <a:buChar char="–"/>
        <a:defRPr sz="1906" kern="1200">
          <a:solidFill>
            <a:schemeClr val="tx1"/>
          </a:solidFill>
          <a:latin typeface="+mn-lt"/>
          <a:ea typeface="+mn-ea"/>
          <a:cs typeface="+mn-cs"/>
        </a:defRPr>
      </a:lvl4pPr>
      <a:lvl5pPr marL="1960328" indent="-217814" algn="l" defTabSz="871257" rtl="0" eaLnBrk="1" latinLnBrk="0" hangingPunct="1">
        <a:spcBef>
          <a:spcPct val="20000"/>
        </a:spcBef>
        <a:buFont typeface="Arial" panose="020B0604020202020204" pitchFamily="34" charset="0"/>
        <a:buChar char="»"/>
        <a:defRPr sz="1906" kern="1200">
          <a:solidFill>
            <a:schemeClr val="tx1"/>
          </a:solidFill>
          <a:latin typeface="+mn-lt"/>
          <a:ea typeface="+mn-ea"/>
          <a:cs typeface="+mn-cs"/>
        </a:defRPr>
      </a:lvl5pPr>
      <a:lvl6pPr marL="2395956" indent="-217814" algn="l" defTabSz="871257" rtl="0" eaLnBrk="1" latinLnBrk="0" hangingPunct="1">
        <a:spcBef>
          <a:spcPct val="20000"/>
        </a:spcBef>
        <a:buFont typeface="Arial" panose="020B0604020202020204" pitchFamily="34" charset="0"/>
        <a:buChar char="•"/>
        <a:defRPr sz="1906" kern="1200">
          <a:solidFill>
            <a:schemeClr val="tx1"/>
          </a:solidFill>
          <a:latin typeface="+mn-lt"/>
          <a:ea typeface="+mn-ea"/>
          <a:cs typeface="+mn-cs"/>
        </a:defRPr>
      </a:lvl6pPr>
      <a:lvl7pPr marL="2831585" indent="-217814" algn="l" defTabSz="871257" rtl="0" eaLnBrk="1" latinLnBrk="0" hangingPunct="1">
        <a:spcBef>
          <a:spcPct val="20000"/>
        </a:spcBef>
        <a:buFont typeface="Arial" panose="020B0604020202020204" pitchFamily="34" charset="0"/>
        <a:buChar char="•"/>
        <a:defRPr sz="1906" kern="1200">
          <a:solidFill>
            <a:schemeClr val="tx1"/>
          </a:solidFill>
          <a:latin typeface="+mn-lt"/>
          <a:ea typeface="+mn-ea"/>
          <a:cs typeface="+mn-cs"/>
        </a:defRPr>
      </a:lvl7pPr>
      <a:lvl8pPr marL="3267213" indent="-217814" algn="l" defTabSz="871257" rtl="0" eaLnBrk="1" latinLnBrk="0" hangingPunct="1">
        <a:spcBef>
          <a:spcPct val="20000"/>
        </a:spcBef>
        <a:buFont typeface="Arial" panose="020B0604020202020204" pitchFamily="34" charset="0"/>
        <a:buChar char="•"/>
        <a:defRPr sz="1906" kern="1200">
          <a:solidFill>
            <a:schemeClr val="tx1"/>
          </a:solidFill>
          <a:latin typeface="+mn-lt"/>
          <a:ea typeface="+mn-ea"/>
          <a:cs typeface="+mn-cs"/>
        </a:defRPr>
      </a:lvl8pPr>
      <a:lvl9pPr marL="3702842" indent="-217814" algn="l" defTabSz="871257" rtl="0" eaLnBrk="1" latinLnBrk="0" hangingPunct="1">
        <a:spcBef>
          <a:spcPct val="20000"/>
        </a:spcBef>
        <a:buFont typeface="Arial" panose="020B0604020202020204" pitchFamily="34" charset="0"/>
        <a:buChar char="•"/>
        <a:defRPr sz="1906" kern="1200">
          <a:solidFill>
            <a:schemeClr val="tx1"/>
          </a:solidFill>
          <a:latin typeface="+mn-lt"/>
          <a:ea typeface="+mn-ea"/>
          <a:cs typeface="+mn-cs"/>
        </a:defRPr>
      </a:lvl9pPr>
    </p:bodyStyle>
    <p:otherStyle>
      <a:defPPr>
        <a:defRPr lang="en-US"/>
      </a:defPPr>
      <a:lvl1pPr marL="0" algn="l" defTabSz="871257" rtl="0" eaLnBrk="1" latinLnBrk="0" hangingPunct="1">
        <a:defRPr sz="1715" kern="1200">
          <a:solidFill>
            <a:schemeClr val="tx1"/>
          </a:solidFill>
          <a:latin typeface="+mn-lt"/>
          <a:ea typeface="+mn-ea"/>
          <a:cs typeface="+mn-cs"/>
        </a:defRPr>
      </a:lvl1pPr>
      <a:lvl2pPr marL="435628" algn="l" defTabSz="871257" rtl="0" eaLnBrk="1" latinLnBrk="0" hangingPunct="1">
        <a:defRPr sz="1715" kern="1200">
          <a:solidFill>
            <a:schemeClr val="tx1"/>
          </a:solidFill>
          <a:latin typeface="+mn-lt"/>
          <a:ea typeface="+mn-ea"/>
          <a:cs typeface="+mn-cs"/>
        </a:defRPr>
      </a:lvl2pPr>
      <a:lvl3pPr marL="871257" algn="l" defTabSz="871257" rtl="0" eaLnBrk="1" latinLnBrk="0" hangingPunct="1">
        <a:defRPr sz="1715" kern="1200">
          <a:solidFill>
            <a:schemeClr val="tx1"/>
          </a:solidFill>
          <a:latin typeface="+mn-lt"/>
          <a:ea typeface="+mn-ea"/>
          <a:cs typeface="+mn-cs"/>
        </a:defRPr>
      </a:lvl3pPr>
      <a:lvl4pPr marL="1306885" algn="l" defTabSz="871257" rtl="0" eaLnBrk="1" latinLnBrk="0" hangingPunct="1">
        <a:defRPr sz="1715" kern="1200">
          <a:solidFill>
            <a:schemeClr val="tx1"/>
          </a:solidFill>
          <a:latin typeface="+mn-lt"/>
          <a:ea typeface="+mn-ea"/>
          <a:cs typeface="+mn-cs"/>
        </a:defRPr>
      </a:lvl4pPr>
      <a:lvl5pPr marL="1742514" algn="l" defTabSz="871257" rtl="0" eaLnBrk="1" latinLnBrk="0" hangingPunct="1">
        <a:defRPr sz="1715" kern="1200">
          <a:solidFill>
            <a:schemeClr val="tx1"/>
          </a:solidFill>
          <a:latin typeface="+mn-lt"/>
          <a:ea typeface="+mn-ea"/>
          <a:cs typeface="+mn-cs"/>
        </a:defRPr>
      </a:lvl5pPr>
      <a:lvl6pPr marL="2178142" algn="l" defTabSz="871257" rtl="0" eaLnBrk="1" latinLnBrk="0" hangingPunct="1">
        <a:defRPr sz="1715" kern="1200">
          <a:solidFill>
            <a:schemeClr val="tx1"/>
          </a:solidFill>
          <a:latin typeface="+mn-lt"/>
          <a:ea typeface="+mn-ea"/>
          <a:cs typeface="+mn-cs"/>
        </a:defRPr>
      </a:lvl6pPr>
      <a:lvl7pPr marL="2613771" algn="l" defTabSz="871257" rtl="0" eaLnBrk="1" latinLnBrk="0" hangingPunct="1">
        <a:defRPr sz="1715" kern="1200">
          <a:solidFill>
            <a:schemeClr val="tx1"/>
          </a:solidFill>
          <a:latin typeface="+mn-lt"/>
          <a:ea typeface="+mn-ea"/>
          <a:cs typeface="+mn-cs"/>
        </a:defRPr>
      </a:lvl7pPr>
      <a:lvl8pPr marL="3049399" algn="l" defTabSz="871257" rtl="0" eaLnBrk="1" latinLnBrk="0" hangingPunct="1">
        <a:defRPr sz="1715" kern="1200">
          <a:solidFill>
            <a:schemeClr val="tx1"/>
          </a:solidFill>
          <a:latin typeface="+mn-lt"/>
          <a:ea typeface="+mn-ea"/>
          <a:cs typeface="+mn-cs"/>
        </a:defRPr>
      </a:lvl8pPr>
      <a:lvl9pPr marL="3485028" algn="l" defTabSz="871257" rtl="0" eaLnBrk="1" latinLnBrk="0" hangingPunct="1">
        <a:defRPr sz="1715"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2.emf"/><Relationship Id="rId5" Type="http://schemas.openxmlformats.org/officeDocument/2006/relationships/chart" Target="../charts/chart1.xml"/><Relationship Id="rId4" Type="http://schemas.openxmlformats.org/officeDocument/2006/relationships/image" Target="cid:image003.jpg@01D1335B.20F03A30"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4"/>
          <p:cNvSpPr txBox="1">
            <a:spLocks noChangeArrowheads="1"/>
          </p:cNvSpPr>
          <p:nvPr/>
        </p:nvSpPr>
        <p:spPr bwMode="auto">
          <a:xfrm>
            <a:off x="3538544" y="34200306"/>
            <a:ext cx="11599207" cy="796244"/>
          </a:xfrm>
          <a:prstGeom prst="rect">
            <a:avLst/>
          </a:prstGeom>
          <a:solidFill>
            <a:srgbClr val="8EB4E3"/>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ea typeface="ＭＳ Ｐゴシック" charset="-128"/>
              </a:defRPr>
            </a:lvl1pPr>
            <a:lvl2pPr marL="742950" indent="-285750">
              <a:defRPr>
                <a:solidFill>
                  <a:schemeClr val="tx1"/>
                </a:solidFill>
                <a:latin typeface="Calibri" panose="020F0502020204030204" pitchFamily="34" charset="0"/>
                <a:ea typeface="ＭＳ Ｐゴシック" charset="-128"/>
              </a:defRPr>
            </a:lvl2pPr>
            <a:lvl3pPr marL="1143000" indent="-228600">
              <a:defRPr>
                <a:solidFill>
                  <a:schemeClr val="tx1"/>
                </a:solidFill>
                <a:latin typeface="Calibri" panose="020F0502020204030204" pitchFamily="34" charset="0"/>
                <a:ea typeface="ＭＳ Ｐゴシック" charset="-128"/>
              </a:defRPr>
            </a:lvl3pPr>
            <a:lvl4pPr marL="1600200" indent="-228600">
              <a:defRPr>
                <a:solidFill>
                  <a:schemeClr val="tx1"/>
                </a:solidFill>
                <a:latin typeface="Calibri" panose="020F0502020204030204" pitchFamily="34" charset="0"/>
                <a:ea typeface="ＭＳ Ｐゴシック" charset="-128"/>
              </a:defRPr>
            </a:lvl4pPr>
            <a:lvl5pPr marL="2057400" indent="-228600">
              <a:defRPr>
                <a:solidFill>
                  <a:schemeClr val="tx1"/>
                </a:solidFill>
                <a:latin typeface="Calibri" panose="020F0502020204030204" pitchFamily="34" charset="0"/>
                <a:ea typeface="ＭＳ Ｐゴシック" charset="-128"/>
              </a:defRPr>
            </a:lvl5pPr>
            <a:lvl6pPr marL="2514600" indent="-228600" defTabSz="1871663" eaLnBrk="0" fontAlgn="base" hangingPunct="0">
              <a:spcBef>
                <a:spcPct val="0"/>
              </a:spcBef>
              <a:spcAft>
                <a:spcPct val="0"/>
              </a:spcAft>
              <a:defRPr>
                <a:solidFill>
                  <a:schemeClr val="tx1"/>
                </a:solidFill>
                <a:latin typeface="Calibri" panose="020F0502020204030204" pitchFamily="34" charset="0"/>
                <a:ea typeface="ＭＳ Ｐゴシック" charset="-128"/>
              </a:defRPr>
            </a:lvl6pPr>
            <a:lvl7pPr marL="2971800" indent="-228600" defTabSz="1871663" eaLnBrk="0" fontAlgn="base" hangingPunct="0">
              <a:spcBef>
                <a:spcPct val="0"/>
              </a:spcBef>
              <a:spcAft>
                <a:spcPct val="0"/>
              </a:spcAft>
              <a:defRPr>
                <a:solidFill>
                  <a:schemeClr val="tx1"/>
                </a:solidFill>
                <a:latin typeface="Calibri" panose="020F0502020204030204" pitchFamily="34" charset="0"/>
                <a:ea typeface="ＭＳ Ｐゴシック" charset="-128"/>
              </a:defRPr>
            </a:lvl7pPr>
            <a:lvl8pPr marL="3429000" indent="-228600" defTabSz="1871663" eaLnBrk="0" fontAlgn="base" hangingPunct="0">
              <a:spcBef>
                <a:spcPct val="0"/>
              </a:spcBef>
              <a:spcAft>
                <a:spcPct val="0"/>
              </a:spcAft>
              <a:defRPr>
                <a:solidFill>
                  <a:schemeClr val="tx1"/>
                </a:solidFill>
                <a:latin typeface="Calibri" panose="020F0502020204030204" pitchFamily="34" charset="0"/>
                <a:ea typeface="ＭＳ Ｐゴシック" charset="-128"/>
              </a:defRPr>
            </a:lvl8pPr>
            <a:lvl9pPr marL="3886200" indent="-228600" defTabSz="1871663" eaLnBrk="0" fontAlgn="base" hangingPunct="0">
              <a:spcBef>
                <a:spcPct val="0"/>
              </a:spcBef>
              <a:spcAft>
                <a:spcPct val="0"/>
              </a:spcAft>
              <a:defRPr>
                <a:solidFill>
                  <a:schemeClr val="tx1"/>
                </a:solidFill>
                <a:latin typeface="Calibri" panose="020F0502020204030204" pitchFamily="34" charset="0"/>
                <a:ea typeface="ＭＳ Ｐゴシック" charset="-128"/>
              </a:defRPr>
            </a:lvl9pPr>
          </a:lstStyle>
          <a:p>
            <a:pPr algn="ctr" eaLnBrk="1" hangingPunct="1"/>
            <a:r>
              <a:rPr lang="en-US" altLang="en-US" sz="4574" dirty="0">
                <a:solidFill>
                  <a:srgbClr val="7F7F7F"/>
                </a:solidFill>
                <a:latin typeface="Arial Black" panose="020B0A04020102020204" pitchFamily="34" charset="0"/>
              </a:rPr>
              <a:t>Acknowledgments</a:t>
            </a:r>
          </a:p>
        </p:txBody>
      </p:sp>
      <p:sp>
        <p:nvSpPr>
          <p:cNvPr id="5" name="TextBox 6"/>
          <p:cNvSpPr txBox="1">
            <a:spLocks noChangeArrowheads="1"/>
          </p:cNvSpPr>
          <p:nvPr/>
        </p:nvSpPr>
        <p:spPr bwMode="auto">
          <a:xfrm>
            <a:off x="29733724" y="29746463"/>
            <a:ext cx="11023003" cy="796244"/>
          </a:xfrm>
          <a:prstGeom prst="rect">
            <a:avLst/>
          </a:prstGeom>
          <a:solidFill>
            <a:srgbClr val="8EB4E3"/>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defRPr>
                <a:solidFill>
                  <a:schemeClr val="tx1"/>
                </a:solidFill>
                <a:latin typeface="Calibri" panose="020F0502020204030204" pitchFamily="34" charset="0"/>
                <a:ea typeface="ＭＳ Ｐゴシック" charset="-128"/>
              </a:defRPr>
            </a:lvl1pPr>
            <a:lvl2pPr marL="742950" indent="-285750">
              <a:defRPr>
                <a:solidFill>
                  <a:schemeClr val="tx1"/>
                </a:solidFill>
                <a:latin typeface="Calibri" panose="020F0502020204030204" pitchFamily="34" charset="0"/>
                <a:ea typeface="ＭＳ Ｐゴシック" charset="-128"/>
              </a:defRPr>
            </a:lvl2pPr>
            <a:lvl3pPr marL="1143000" indent="-228600">
              <a:defRPr>
                <a:solidFill>
                  <a:schemeClr val="tx1"/>
                </a:solidFill>
                <a:latin typeface="Calibri" panose="020F0502020204030204" pitchFamily="34" charset="0"/>
                <a:ea typeface="ＭＳ Ｐゴシック" charset="-128"/>
              </a:defRPr>
            </a:lvl3pPr>
            <a:lvl4pPr marL="1600200" indent="-228600">
              <a:defRPr>
                <a:solidFill>
                  <a:schemeClr val="tx1"/>
                </a:solidFill>
                <a:latin typeface="Calibri" panose="020F0502020204030204" pitchFamily="34" charset="0"/>
                <a:ea typeface="ＭＳ Ｐゴシック" charset="-128"/>
              </a:defRPr>
            </a:lvl4pPr>
            <a:lvl5pPr marL="2057400" indent="-228600">
              <a:defRPr>
                <a:solidFill>
                  <a:schemeClr val="tx1"/>
                </a:solidFill>
                <a:latin typeface="Calibri" panose="020F0502020204030204" pitchFamily="34" charset="0"/>
                <a:ea typeface="ＭＳ Ｐゴシック" charset="-128"/>
              </a:defRPr>
            </a:lvl5pPr>
            <a:lvl6pPr marL="2514600" indent="-228600" defTabSz="1871663" eaLnBrk="0" fontAlgn="base" hangingPunct="0">
              <a:spcBef>
                <a:spcPct val="0"/>
              </a:spcBef>
              <a:spcAft>
                <a:spcPct val="0"/>
              </a:spcAft>
              <a:defRPr>
                <a:solidFill>
                  <a:schemeClr val="tx1"/>
                </a:solidFill>
                <a:latin typeface="Calibri" panose="020F0502020204030204" pitchFamily="34" charset="0"/>
                <a:ea typeface="ＭＳ Ｐゴシック" charset="-128"/>
              </a:defRPr>
            </a:lvl6pPr>
            <a:lvl7pPr marL="2971800" indent="-228600" defTabSz="1871663" eaLnBrk="0" fontAlgn="base" hangingPunct="0">
              <a:spcBef>
                <a:spcPct val="0"/>
              </a:spcBef>
              <a:spcAft>
                <a:spcPct val="0"/>
              </a:spcAft>
              <a:defRPr>
                <a:solidFill>
                  <a:schemeClr val="tx1"/>
                </a:solidFill>
                <a:latin typeface="Calibri" panose="020F0502020204030204" pitchFamily="34" charset="0"/>
                <a:ea typeface="ＭＳ Ｐゴシック" charset="-128"/>
              </a:defRPr>
            </a:lvl7pPr>
            <a:lvl8pPr marL="3429000" indent="-228600" defTabSz="1871663" eaLnBrk="0" fontAlgn="base" hangingPunct="0">
              <a:spcBef>
                <a:spcPct val="0"/>
              </a:spcBef>
              <a:spcAft>
                <a:spcPct val="0"/>
              </a:spcAft>
              <a:defRPr>
                <a:solidFill>
                  <a:schemeClr val="tx1"/>
                </a:solidFill>
                <a:latin typeface="Calibri" panose="020F0502020204030204" pitchFamily="34" charset="0"/>
                <a:ea typeface="ＭＳ Ｐゴシック" charset="-128"/>
              </a:defRPr>
            </a:lvl8pPr>
            <a:lvl9pPr marL="3886200" indent="-228600" defTabSz="1871663" eaLnBrk="0" fontAlgn="base" hangingPunct="0">
              <a:spcBef>
                <a:spcPct val="0"/>
              </a:spcBef>
              <a:spcAft>
                <a:spcPct val="0"/>
              </a:spcAft>
              <a:defRPr>
                <a:solidFill>
                  <a:schemeClr val="tx1"/>
                </a:solidFill>
                <a:latin typeface="Calibri" panose="020F0502020204030204" pitchFamily="34" charset="0"/>
                <a:ea typeface="ＭＳ Ｐゴシック" charset="-128"/>
              </a:defRPr>
            </a:lvl9pPr>
          </a:lstStyle>
          <a:p>
            <a:pPr algn="ctr" eaLnBrk="1" hangingPunct="1"/>
            <a:r>
              <a:rPr lang="en-US" altLang="en-US" sz="4574" dirty="0">
                <a:solidFill>
                  <a:srgbClr val="7F7F7F"/>
                </a:solidFill>
                <a:latin typeface="Arial Black" panose="020B0A04020102020204" pitchFamily="34" charset="0"/>
              </a:rPr>
              <a:t>Bibliography</a:t>
            </a:r>
          </a:p>
        </p:txBody>
      </p:sp>
      <p:sp>
        <p:nvSpPr>
          <p:cNvPr id="6" name="TextBox 8"/>
          <p:cNvSpPr txBox="1">
            <a:spLocks noChangeArrowheads="1"/>
          </p:cNvSpPr>
          <p:nvPr/>
        </p:nvSpPr>
        <p:spPr bwMode="auto">
          <a:xfrm>
            <a:off x="16658683" y="7517886"/>
            <a:ext cx="11488795" cy="796244"/>
          </a:xfrm>
          <a:prstGeom prst="rect">
            <a:avLst/>
          </a:prstGeom>
          <a:solidFill>
            <a:srgbClr val="8EB4E3"/>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ea typeface="ＭＳ Ｐゴシック" charset="-128"/>
              </a:defRPr>
            </a:lvl1pPr>
            <a:lvl2pPr marL="742950" indent="-285750">
              <a:defRPr>
                <a:solidFill>
                  <a:schemeClr val="tx1"/>
                </a:solidFill>
                <a:latin typeface="Calibri" panose="020F0502020204030204" pitchFamily="34" charset="0"/>
                <a:ea typeface="ＭＳ Ｐゴシック" charset="-128"/>
              </a:defRPr>
            </a:lvl2pPr>
            <a:lvl3pPr marL="1143000" indent="-228600">
              <a:defRPr>
                <a:solidFill>
                  <a:schemeClr val="tx1"/>
                </a:solidFill>
                <a:latin typeface="Calibri" panose="020F0502020204030204" pitchFamily="34" charset="0"/>
                <a:ea typeface="ＭＳ Ｐゴシック" charset="-128"/>
              </a:defRPr>
            </a:lvl3pPr>
            <a:lvl4pPr marL="1600200" indent="-228600">
              <a:defRPr>
                <a:solidFill>
                  <a:schemeClr val="tx1"/>
                </a:solidFill>
                <a:latin typeface="Calibri" panose="020F0502020204030204" pitchFamily="34" charset="0"/>
                <a:ea typeface="ＭＳ Ｐゴシック" charset="-128"/>
              </a:defRPr>
            </a:lvl4pPr>
            <a:lvl5pPr marL="2057400" indent="-228600">
              <a:defRPr>
                <a:solidFill>
                  <a:schemeClr val="tx1"/>
                </a:solidFill>
                <a:latin typeface="Calibri" panose="020F0502020204030204" pitchFamily="34" charset="0"/>
                <a:ea typeface="ＭＳ Ｐゴシック" charset="-128"/>
              </a:defRPr>
            </a:lvl5pPr>
            <a:lvl6pPr marL="2514600" indent="-228600" defTabSz="1871663" eaLnBrk="0" fontAlgn="base" hangingPunct="0">
              <a:spcBef>
                <a:spcPct val="0"/>
              </a:spcBef>
              <a:spcAft>
                <a:spcPct val="0"/>
              </a:spcAft>
              <a:defRPr>
                <a:solidFill>
                  <a:schemeClr val="tx1"/>
                </a:solidFill>
                <a:latin typeface="Calibri" panose="020F0502020204030204" pitchFamily="34" charset="0"/>
                <a:ea typeface="ＭＳ Ｐゴシック" charset="-128"/>
              </a:defRPr>
            </a:lvl6pPr>
            <a:lvl7pPr marL="2971800" indent="-228600" defTabSz="1871663" eaLnBrk="0" fontAlgn="base" hangingPunct="0">
              <a:spcBef>
                <a:spcPct val="0"/>
              </a:spcBef>
              <a:spcAft>
                <a:spcPct val="0"/>
              </a:spcAft>
              <a:defRPr>
                <a:solidFill>
                  <a:schemeClr val="tx1"/>
                </a:solidFill>
                <a:latin typeface="Calibri" panose="020F0502020204030204" pitchFamily="34" charset="0"/>
                <a:ea typeface="ＭＳ Ｐゴシック" charset="-128"/>
              </a:defRPr>
            </a:lvl7pPr>
            <a:lvl8pPr marL="3429000" indent="-228600" defTabSz="1871663" eaLnBrk="0" fontAlgn="base" hangingPunct="0">
              <a:spcBef>
                <a:spcPct val="0"/>
              </a:spcBef>
              <a:spcAft>
                <a:spcPct val="0"/>
              </a:spcAft>
              <a:defRPr>
                <a:solidFill>
                  <a:schemeClr val="tx1"/>
                </a:solidFill>
                <a:latin typeface="Calibri" panose="020F0502020204030204" pitchFamily="34" charset="0"/>
                <a:ea typeface="ＭＳ Ｐゴシック" charset="-128"/>
              </a:defRPr>
            </a:lvl8pPr>
            <a:lvl9pPr marL="3886200" indent="-228600" defTabSz="1871663" eaLnBrk="0" fontAlgn="base" hangingPunct="0">
              <a:spcBef>
                <a:spcPct val="0"/>
              </a:spcBef>
              <a:spcAft>
                <a:spcPct val="0"/>
              </a:spcAft>
              <a:defRPr>
                <a:solidFill>
                  <a:schemeClr val="tx1"/>
                </a:solidFill>
                <a:latin typeface="Calibri" panose="020F0502020204030204" pitchFamily="34" charset="0"/>
                <a:ea typeface="ＭＳ Ｐゴシック" charset="-128"/>
              </a:defRPr>
            </a:lvl9pPr>
          </a:lstStyle>
          <a:p>
            <a:pPr algn="ctr" eaLnBrk="1" hangingPunct="1"/>
            <a:r>
              <a:rPr lang="en-US" altLang="en-US" sz="4574">
                <a:solidFill>
                  <a:srgbClr val="7F7F7F"/>
                </a:solidFill>
                <a:latin typeface="Arial Black" panose="020B0A04020102020204" pitchFamily="34" charset="0"/>
              </a:rPr>
              <a:t>Results</a:t>
            </a:r>
          </a:p>
        </p:txBody>
      </p:sp>
      <p:sp>
        <p:nvSpPr>
          <p:cNvPr id="7" name="TextBox 9"/>
          <p:cNvSpPr txBox="1">
            <a:spLocks noChangeArrowheads="1"/>
          </p:cNvSpPr>
          <p:nvPr/>
        </p:nvSpPr>
        <p:spPr bwMode="auto">
          <a:xfrm>
            <a:off x="29623365" y="16411462"/>
            <a:ext cx="11488795" cy="796244"/>
          </a:xfrm>
          <a:prstGeom prst="rect">
            <a:avLst/>
          </a:prstGeom>
          <a:solidFill>
            <a:srgbClr val="8EB4E3"/>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ea typeface="ＭＳ Ｐゴシック" charset="-128"/>
              </a:defRPr>
            </a:lvl1pPr>
            <a:lvl2pPr marL="742950" indent="-285750">
              <a:defRPr>
                <a:solidFill>
                  <a:schemeClr val="tx1"/>
                </a:solidFill>
                <a:latin typeface="Calibri" panose="020F0502020204030204" pitchFamily="34" charset="0"/>
                <a:ea typeface="ＭＳ Ｐゴシック" charset="-128"/>
              </a:defRPr>
            </a:lvl2pPr>
            <a:lvl3pPr marL="1143000" indent="-228600">
              <a:defRPr>
                <a:solidFill>
                  <a:schemeClr val="tx1"/>
                </a:solidFill>
                <a:latin typeface="Calibri" panose="020F0502020204030204" pitchFamily="34" charset="0"/>
                <a:ea typeface="ＭＳ Ｐゴシック" charset="-128"/>
              </a:defRPr>
            </a:lvl3pPr>
            <a:lvl4pPr marL="1600200" indent="-228600">
              <a:defRPr>
                <a:solidFill>
                  <a:schemeClr val="tx1"/>
                </a:solidFill>
                <a:latin typeface="Calibri" panose="020F0502020204030204" pitchFamily="34" charset="0"/>
                <a:ea typeface="ＭＳ Ｐゴシック" charset="-128"/>
              </a:defRPr>
            </a:lvl4pPr>
            <a:lvl5pPr marL="2057400" indent="-228600">
              <a:defRPr>
                <a:solidFill>
                  <a:schemeClr val="tx1"/>
                </a:solidFill>
                <a:latin typeface="Calibri" panose="020F0502020204030204" pitchFamily="34" charset="0"/>
                <a:ea typeface="ＭＳ Ｐゴシック" charset="-128"/>
              </a:defRPr>
            </a:lvl5pPr>
            <a:lvl6pPr marL="2514600" indent="-228600" defTabSz="1871663" eaLnBrk="0" fontAlgn="base" hangingPunct="0">
              <a:spcBef>
                <a:spcPct val="0"/>
              </a:spcBef>
              <a:spcAft>
                <a:spcPct val="0"/>
              </a:spcAft>
              <a:defRPr>
                <a:solidFill>
                  <a:schemeClr val="tx1"/>
                </a:solidFill>
                <a:latin typeface="Calibri" panose="020F0502020204030204" pitchFamily="34" charset="0"/>
                <a:ea typeface="ＭＳ Ｐゴシック" charset="-128"/>
              </a:defRPr>
            </a:lvl6pPr>
            <a:lvl7pPr marL="2971800" indent="-228600" defTabSz="1871663" eaLnBrk="0" fontAlgn="base" hangingPunct="0">
              <a:spcBef>
                <a:spcPct val="0"/>
              </a:spcBef>
              <a:spcAft>
                <a:spcPct val="0"/>
              </a:spcAft>
              <a:defRPr>
                <a:solidFill>
                  <a:schemeClr val="tx1"/>
                </a:solidFill>
                <a:latin typeface="Calibri" panose="020F0502020204030204" pitchFamily="34" charset="0"/>
                <a:ea typeface="ＭＳ Ｐゴシック" charset="-128"/>
              </a:defRPr>
            </a:lvl7pPr>
            <a:lvl8pPr marL="3429000" indent="-228600" defTabSz="1871663" eaLnBrk="0" fontAlgn="base" hangingPunct="0">
              <a:spcBef>
                <a:spcPct val="0"/>
              </a:spcBef>
              <a:spcAft>
                <a:spcPct val="0"/>
              </a:spcAft>
              <a:defRPr>
                <a:solidFill>
                  <a:schemeClr val="tx1"/>
                </a:solidFill>
                <a:latin typeface="Calibri" panose="020F0502020204030204" pitchFamily="34" charset="0"/>
                <a:ea typeface="ＭＳ Ｐゴシック" charset="-128"/>
              </a:defRPr>
            </a:lvl8pPr>
            <a:lvl9pPr marL="3886200" indent="-228600" defTabSz="1871663" eaLnBrk="0" fontAlgn="base" hangingPunct="0">
              <a:spcBef>
                <a:spcPct val="0"/>
              </a:spcBef>
              <a:spcAft>
                <a:spcPct val="0"/>
              </a:spcAft>
              <a:defRPr>
                <a:solidFill>
                  <a:schemeClr val="tx1"/>
                </a:solidFill>
                <a:latin typeface="Calibri" panose="020F0502020204030204" pitchFamily="34" charset="0"/>
                <a:ea typeface="ＭＳ Ｐゴシック" charset="-128"/>
              </a:defRPr>
            </a:lvl9pPr>
          </a:lstStyle>
          <a:p>
            <a:pPr algn="ctr" eaLnBrk="1" hangingPunct="1"/>
            <a:r>
              <a:rPr lang="en-US" altLang="en-US" sz="4574" dirty="0">
                <a:solidFill>
                  <a:srgbClr val="7F7F7F"/>
                </a:solidFill>
                <a:latin typeface="Arial Black" panose="020B0A04020102020204" pitchFamily="34" charset="0"/>
              </a:rPr>
              <a:t>Conclusions</a:t>
            </a:r>
          </a:p>
        </p:txBody>
      </p:sp>
      <p:sp>
        <p:nvSpPr>
          <p:cNvPr id="8" name="TextBox 7"/>
          <p:cNvSpPr txBox="1"/>
          <p:nvPr/>
        </p:nvSpPr>
        <p:spPr bwMode="auto">
          <a:xfrm>
            <a:off x="3594506" y="7517886"/>
            <a:ext cx="11487283" cy="796244"/>
          </a:xfrm>
          <a:prstGeom prst="rect">
            <a:avLst/>
          </a:prstGeom>
          <a:solidFill>
            <a:schemeClr val="tx2">
              <a:lumMod val="40000"/>
              <a:lumOff val="60000"/>
            </a:schemeClr>
          </a:solidFill>
          <a:ln>
            <a:solidFill>
              <a:schemeClr val="tx2">
                <a:lumMod val="40000"/>
                <a:lumOff val="60000"/>
              </a:schemeClr>
            </a:solidFill>
          </a:ln>
        </p:spPr>
        <p:txBody>
          <a:bodyPr>
            <a:spAutoFit/>
          </a:bodyPr>
          <a:lstStyle/>
          <a:p>
            <a:pPr algn="ctr" eaLnBrk="1" hangingPunct="1">
              <a:defRPr/>
            </a:pPr>
            <a:r>
              <a:rPr lang="en-US" sz="4574" dirty="0">
                <a:solidFill>
                  <a:schemeClr val="tx1">
                    <a:lumMod val="50000"/>
                    <a:lumOff val="50000"/>
                  </a:schemeClr>
                </a:solidFill>
                <a:latin typeface="Arial Black"/>
                <a:ea typeface="ＭＳ Ｐゴシック" charset="0"/>
                <a:cs typeface="Arial Black"/>
              </a:rPr>
              <a:t>Introduction</a:t>
            </a:r>
          </a:p>
        </p:txBody>
      </p:sp>
      <p:sp>
        <p:nvSpPr>
          <p:cNvPr id="10" name="TextBox 7"/>
          <p:cNvSpPr txBox="1">
            <a:spLocks noChangeArrowheads="1"/>
          </p:cNvSpPr>
          <p:nvPr/>
        </p:nvSpPr>
        <p:spPr bwMode="auto">
          <a:xfrm>
            <a:off x="3594506" y="18697462"/>
            <a:ext cx="11487283" cy="796244"/>
          </a:xfrm>
          <a:prstGeom prst="rect">
            <a:avLst/>
          </a:prstGeom>
          <a:solidFill>
            <a:srgbClr val="8EB4E3"/>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ea typeface="ＭＳ Ｐゴシック" charset="-128"/>
              </a:defRPr>
            </a:lvl1pPr>
            <a:lvl2pPr marL="742950" indent="-285750">
              <a:defRPr>
                <a:solidFill>
                  <a:schemeClr val="tx1"/>
                </a:solidFill>
                <a:latin typeface="Calibri" panose="020F0502020204030204" pitchFamily="34" charset="0"/>
                <a:ea typeface="ＭＳ Ｐゴシック" charset="-128"/>
              </a:defRPr>
            </a:lvl2pPr>
            <a:lvl3pPr marL="1143000" indent="-228600">
              <a:defRPr>
                <a:solidFill>
                  <a:schemeClr val="tx1"/>
                </a:solidFill>
                <a:latin typeface="Calibri" panose="020F0502020204030204" pitchFamily="34" charset="0"/>
                <a:ea typeface="ＭＳ Ｐゴシック" charset="-128"/>
              </a:defRPr>
            </a:lvl3pPr>
            <a:lvl4pPr marL="1600200" indent="-228600">
              <a:defRPr>
                <a:solidFill>
                  <a:schemeClr val="tx1"/>
                </a:solidFill>
                <a:latin typeface="Calibri" panose="020F0502020204030204" pitchFamily="34" charset="0"/>
                <a:ea typeface="ＭＳ Ｐゴシック" charset="-128"/>
              </a:defRPr>
            </a:lvl4pPr>
            <a:lvl5pPr marL="2057400" indent="-228600">
              <a:defRPr>
                <a:solidFill>
                  <a:schemeClr val="tx1"/>
                </a:solidFill>
                <a:latin typeface="Calibri" panose="020F0502020204030204" pitchFamily="34" charset="0"/>
                <a:ea typeface="ＭＳ Ｐゴシック" charset="-128"/>
              </a:defRPr>
            </a:lvl5pPr>
            <a:lvl6pPr marL="2514600" indent="-228600" defTabSz="1871663" eaLnBrk="0" fontAlgn="base" hangingPunct="0">
              <a:spcBef>
                <a:spcPct val="0"/>
              </a:spcBef>
              <a:spcAft>
                <a:spcPct val="0"/>
              </a:spcAft>
              <a:defRPr>
                <a:solidFill>
                  <a:schemeClr val="tx1"/>
                </a:solidFill>
                <a:latin typeface="Calibri" panose="020F0502020204030204" pitchFamily="34" charset="0"/>
                <a:ea typeface="ＭＳ Ｐゴシック" charset="-128"/>
              </a:defRPr>
            </a:lvl6pPr>
            <a:lvl7pPr marL="2971800" indent="-228600" defTabSz="1871663" eaLnBrk="0" fontAlgn="base" hangingPunct="0">
              <a:spcBef>
                <a:spcPct val="0"/>
              </a:spcBef>
              <a:spcAft>
                <a:spcPct val="0"/>
              </a:spcAft>
              <a:defRPr>
                <a:solidFill>
                  <a:schemeClr val="tx1"/>
                </a:solidFill>
                <a:latin typeface="Calibri" panose="020F0502020204030204" pitchFamily="34" charset="0"/>
                <a:ea typeface="ＭＳ Ｐゴシック" charset="-128"/>
              </a:defRPr>
            </a:lvl7pPr>
            <a:lvl8pPr marL="3429000" indent="-228600" defTabSz="1871663" eaLnBrk="0" fontAlgn="base" hangingPunct="0">
              <a:spcBef>
                <a:spcPct val="0"/>
              </a:spcBef>
              <a:spcAft>
                <a:spcPct val="0"/>
              </a:spcAft>
              <a:defRPr>
                <a:solidFill>
                  <a:schemeClr val="tx1"/>
                </a:solidFill>
                <a:latin typeface="Calibri" panose="020F0502020204030204" pitchFamily="34" charset="0"/>
                <a:ea typeface="ＭＳ Ｐゴシック" charset="-128"/>
              </a:defRPr>
            </a:lvl8pPr>
            <a:lvl9pPr marL="3886200" indent="-228600" defTabSz="1871663" eaLnBrk="0" fontAlgn="base" hangingPunct="0">
              <a:spcBef>
                <a:spcPct val="0"/>
              </a:spcBef>
              <a:spcAft>
                <a:spcPct val="0"/>
              </a:spcAft>
              <a:defRPr>
                <a:solidFill>
                  <a:schemeClr val="tx1"/>
                </a:solidFill>
                <a:latin typeface="Calibri" panose="020F0502020204030204" pitchFamily="34" charset="0"/>
                <a:ea typeface="ＭＳ Ｐゴシック" charset="-128"/>
              </a:defRPr>
            </a:lvl9pPr>
          </a:lstStyle>
          <a:p>
            <a:pPr algn="ctr" eaLnBrk="1" hangingPunct="1"/>
            <a:r>
              <a:rPr lang="en-US" altLang="en-US" sz="4574" dirty="0">
                <a:solidFill>
                  <a:srgbClr val="7F7F7F"/>
                </a:solidFill>
                <a:latin typeface="Arial Black" panose="020B0A04020102020204" pitchFamily="34" charset="0"/>
              </a:rPr>
              <a:t>Methods</a:t>
            </a:r>
          </a:p>
        </p:txBody>
      </p:sp>
      <p:sp>
        <p:nvSpPr>
          <p:cNvPr id="11" name="TextBox 255"/>
          <p:cNvSpPr txBox="1">
            <a:spLocks noChangeArrowheads="1"/>
          </p:cNvSpPr>
          <p:nvPr/>
        </p:nvSpPr>
        <p:spPr bwMode="auto">
          <a:xfrm>
            <a:off x="6539706" y="0"/>
            <a:ext cx="36402860" cy="729430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defRPr>
                <a:solidFill>
                  <a:schemeClr val="tx1"/>
                </a:solidFill>
                <a:latin typeface="Calibri" panose="020F0502020204030204" pitchFamily="34" charset="0"/>
                <a:ea typeface="ＭＳ Ｐゴシック" charset="-128"/>
              </a:defRPr>
            </a:lvl1pPr>
            <a:lvl2pPr marL="742950" indent="-285750">
              <a:defRPr>
                <a:solidFill>
                  <a:schemeClr val="tx1"/>
                </a:solidFill>
                <a:latin typeface="Calibri" panose="020F0502020204030204" pitchFamily="34" charset="0"/>
                <a:ea typeface="ＭＳ Ｐゴシック" charset="-128"/>
              </a:defRPr>
            </a:lvl2pPr>
            <a:lvl3pPr marL="1143000" indent="-228600">
              <a:defRPr>
                <a:solidFill>
                  <a:schemeClr val="tx1"/>
                </a:solidFill>
                <a:latin typeface="Calibri" panose="020F0502020204030204" pitchFamily="34" charset="0"/>
                <a:ea typeface="ＭＳ Ｐゴシック" charset="-128"/>
              </a:defRPr>
            </a:lvl3pPr>
            <a:lvl4pPr marL="1600200" indent="-228600">
              <a:defRPr>
                <a:solidFill>
                  <a:schemeClr val="tx1"/>
                </a:solidFill>
                <a:latin typeface="Calibri" panose="020F0502020204030204" pitchFamily="34" charset="0"/>
                <a:ea typeface="ＭＳ Ｐゴシック" charset="-128"/>
              </a:defRPr>
            </a:lvl4pPr>
            <a:lvl5pPr marL="2057400" indent="-228600">
              <a:defRPr>
                <a:solidFill>
                  <a:schemeClr val="tx1"/>
                </a:solidFill>
                <a:latin typeface="Calibri" panose="020F0502020204030204" pitchFamily="34" charset="0"/>
                <a:ea typeface="ＭＳ Ｐゴシック" charset="-128"/>
              </a:defRPr>
            </a:lvl5pPr>
            <a:lvl6pPr marL="2514600" indent="-228600" defTabSz="1871663" eaLnBrk="0" fontAlgn="base" hangingPunct="0">
              <a:spcBef>
                <a:spcPct val="0"/>
              </a:spcBef>
              <a:spcAft>
                <a:spcPct val="0"/>
              </a:spcAft>
              <a:defRPr>
                <a:solidFill>
                  <a:schemeClr val="tx1"/>
                </a:solidFill>
                <a:latin typeface="Calibri" panose="020F0502020204030204" pitchFamily="34" charset="0"/>
                <a:ea typeface="ＭＳ Ｐゴシック" charset="-128"/>
              </a:defRPr>
            </a:lvl6pPr>
            <a:lvl7pPr marL="2971800" indent="-228600" defTabSz="1871663" eaLnBrk="0" fontAlgn="base" hangingPunct="0">
              <a:spcBef>
                <a:spcPct val="0"/>
              </a:spcBef>
              <a:spcAft>
                <a:spcPct val="0"/>
              </a:spcAft>
              <a:defRPr>
                <a:solidFill>
                  <a:schemeClr val="tx1"/>
                </a:solidFill>
                <a:latin typeface="Calibri" panose="020F0502020204030204" pitchFamily="34" charset="0"/>
                <a:ea typeface="ＭＳ Ｐゴシック" charset="-128"/>
              </a:defRPr>
            </a:lvl7pPr>
            <a:lvl8pPr marL="3429000" indent="-228600" defTabSz="1871663" eaLnBrk="0" fontAlgn="base" hangingPunct="0">
              <a:spcBef>
                <a:spcPct val="0"/>
              </a:spcBef>
              <a:spcAft>
                <a:spcPct val="0"/>
              </a:spcAft>
              <a:defRPr>
                <a:solidFill>
                  <a:schemeClr val="tx1"/>
                </a:solidFill>
                <a:latin typeface="Calibri" panose="020F0502020204030204" pitchFamily="34" charset="0"/>
                <a:ea typeface="ＭＳ Ｐゴシック" charset="-128"/>
              </a:defRPr>
            </a:lvl8pPr>
            <a:lvl9pPr marL="3886200" indent="-228600" defTabSz="1871663" eaLnBrk="0" fontAlgn="base" hangingPunct="0">
              <a:spcBef>
                <a:spcPct val="0"/>
              </a:spcBef>
              <a:spcAft>
                <a:spcPct val="0"/>
              </a:spcAft>
              <a:defRPr>
                <a:solidFill>
                  <a:schemeClr val="tx1"/>
                </a:solidFill>
                <a:latin typeface="Calibri" panose="020F0502020204030204" pitchFamily="34" charset="0"/>
                <a:ea typeface="ＭＳ Ｐゴシック" charset="-128"/>
              </a:defRPr>
            </a:lvl9pPr>
          </a:lstStyle>
          <a:p>
            <a:r>
              <a:rPr lang="en-ZA" sz="6600" b="1" dirty="0"/>
              <a:t>Patient and treatment characteristics by HIV of women with cervical cancer enrolled in UPENN-University of Botswana U54 Project 3</a:t>
            </a:r>
            <a:endParaRPr lang="en-ZA" sz="6600" dirty="0"/>
          </a:p>
          <a:p>
            <a:r>
              <a:rPr lang="en-ZA" sz="4800" i="1" u="sng" dirty="0" smtClean="0"/>
              <a:t>Motseiwa Mokalake</a:t>
            </a:r>
            <a:r>
              <a:rPr lang="en-ZA" sz="4800" i="1" u="sng" baseline="30000" dirty="0" smtClean="0"/>
              <a:t>1</a:t>
            </a:r>
            <a:r>
              <a:rPr lang="en-ZA" sz="4800" i="1" dirty="0" smtClean="0"/>
              <a:t>,</a:t>
            </a:r>
            <a:r>
              <a:rPr lang="en-ZA" sz="4800" i="1" dirty="0"/>
              <a:t> Memory Bvochora-Nsingo</a:t>
            </a:r>
            <a:r>
              <a:rPr lang="en-ZA" sz="4800" i="1" baseline="30000" dirty="0"/>
              <a:t>2</a:t>
            </a:r>
            <a:r>
              <a:rPr lang="en-ZA" sz="4800" i="1" dirty="0"/>
              <a:t>, Kebatshabile Ngoni</a:t>
            </a:r>
            <a:r>
              <a:rPr lang="en-ZA" sz="4800" i="1" baseline="30000" dirty="0"/>
              <a:t>3, </a:t>
            </a:r>
            <a:r>
              <a:rPr lang="en-ZA" sz="4800" i="1" dirty="0"/>
              <a:t>Nametso Jeremiah</a:t>
            </a:r>
            <a:r>
              <a:rPr lang="en-ZA" sz="4800" i="1" baseline="30000" dirty="0"/>
              <a:t>3</a:t>
            </a:r>
            <a:r>
              <a:rPr lang="en-ZA" sz="4800" i="1" dirty="0"/>
              <a:t>, </a:t>
            </a:r>
            <a:r>
              <a:rPr lang="en-ZA" sz="4800" i="1" baseline="30000" dirty="0" smtClean="0"/>
              <a:t>, </a:t>
            </a:r>
            <a:r>
              <a:rPr lang="en-ZA" sz="4800" i="1" dirty="0"/>
              <a:t>Lame Bakwenabatsile</a:t>
            </a:r>
            <a:r>
              <a:rPr lang="en-ZA" sz="4800" i="1" baseline="30000" dirty="0"/>
              <a:t>4</a:t>
            </a:r>
            <a:r>
              <a:rPr lang="en-ZA" sz="4800" i="1" dirty="0"/>
              <a:t>, Kesaobaka Molebatsi</a:t>
            </a:r>
            <a:r>
              <a:rPr lang="en-ZA" sz="4800" i="1" baseline="30000" dirty="0"/>
              <a:t>5</a:t>
            </a:r>
            <a:r>
              <a:rPr lang="en-ZA" sz="4800" i="1" dirty="0"/>
              <a:t>, Rosemarie Mick</a:t>
            </a:r>
            <a:r>
              <a:rPr lang="en-ZA" sz="4800" i="1" baseline="30000" dirty="0"/>
              <a:t>6</a:t>
            </a:r>
            <a:r>
              <a:rPr lang="en-ZA" sz="4800" i="1" dirty="0"/>
              <a:t>, Lesego Gabaitir</a:t>
            </a:r>
            <a:r>
              <a:rPr lang="en-ZA" sz="4800" i="1" baseline="30000" dirty="0"/>
              <a:t>6</a:t>
            </a:r>
            <a:r>
              <a:rPr lang="en-ZA" sz="4800" i="1" dirty="0"/>
              <a:t>, Nicola Zetola</a:t>
            </a:r>
            <a:r>
              <a:rPr lang="en-ZA" sz="4800" i="1" baseline="30000" dirty="0"/>
              <a:t>4, </a:t>
            </a:r>
            <a:r>
              <a:rPr lang="en-ZA" sz="4800" i="1" dirty="0"/>
              <a:t>and Surbhi Grover</a:t>
            </a:r>
            <a:r>
              <a:rPr lang="en-ZA" sz="4800" i="1" baseline="30000" dirty="0"/>
              <a:t>4, 7, 8</a:t>
            </a:r>
            <a:endParaRPr lang="en-ZA" sz="4800" dirty="0"/>
          </a:p>
          <a:p>
            <a:r>
              <a:rPr lang="en-ZA" sz="4800" baseline="30000" dirty="0"/>
              <a:t>1</a:t>
            </a:r>
            <a:r>
              <a:rPr lang="en-ZA" sz="4800" dirty="0"/>
              <a:t> </a:t>
            </a:r>
            <a:r>
              <a:rPr lang="en-ZA" sz="4800" dirty="0" smtClean="0"/>
              <a:t>University </a:t>
            </a:r>
            <a:r>
              <a:rPr lang="en-ZA" sz="4800" dirty="0"/>
              <a:t>of Botswana, Botswana; </a:t>
            </a:r>
            <a:r>
              <a:rPr lang="en-ZA" sz="4800" baseline="30000" dirty="0"/>
              <a:t>2</a:t>
            </a:r>
            <a:r>
              <a:rPr lang="en-ZA" sz="4800" dirty="0"/>
              <a:t>Department of Oncology, Gaborone Private Hospital, Botswana; </a:t>
            </a:r>
            <a:r>
              <a:rPr lang="en-ZA" sz="4800" baseline="30000" dirty="0"/>
              <a:t>3</a:t>
            </a:r>
            <a:r>
              <a:rPr lang="en-ZA" sz="4800" dirty="0"/>
              <a:t>Department of Educational Foundations, University of Botswana, Gaborone, Botswana;</a:t>
            </a:r>
            <a:r>
              <a:rPr lang="en-ZA" sz="4800" baseline="30000" dirty="0"/>
              <a:t> 4</a:t>
            </a:r>
            <a:r>
              <a:rPr lang="en-ZA" sz="4800" dirty="0"/>
              <a:t>Botswana-University of Pennsylvania Partnership, Gaborone, Botswana;</a:t>
            </a:r>
            <a:r>
              <a:rPr lang="en-ZA" sz="4800" baseline="30000" dirty="0"/>
              <a:t> 5</a:t>
            </a:r>
            <a:r>
              <a:rPr lang="en-ZA" sz="4800" dirty="0"/>
              <a:t>Department of statistics, University of Botswana, Gaborone, Botswana;</a:t>
            </a:r>
            <a:r>
              <a:rPr lang="en-ZA" sz="4800" baseline="30000" dirty="0"/>
              <a:t> 6</a:t>
            </a:r>
            <a:r>
              <a:rPr lang="en-ZA" sz="4800" dirty="0"/>
              <a:t> Department of statistics, University of Pennsylvania;</a:t>
            </a:r>
            <a:r>
              <a:rPr lang="en-ZA" sz="4800" baseline="30000" dirty="0"/>
              <a:t> 7</a:t>
            </a:r>
            <a:r>
              <a:rPr lang="en-ZA" sz="4800" dirty="0"/>
              <a:t> Department of Radiation Oncology, Perelman School of Medicine, University of Pennsylvania, USA; </a:t>
            </a:r>
            <a:r>
              <a:rPr lang="en-ZA" sz="4800" baseline="30000" dirty="0"/>
              <a:t>8</a:t>
            </a:r>
            <a:r>
              <a:rPr lang="en-ZA" sz="4800" dirty="0"/>
              <a:t>Princess Marina Hospital, Botswana.</a:t>
            </a:r>
          </a:p>
          <a:p>
            <a:r>
              <a:rPr lang="en-ZA" sz="4800" b="1" dirty="0"/>
              <a:t> </a:t>
            </a:r>
            <a:endParaRPr lang="en-ZA" sz="4800" dirty="0"/>
          </a:p>
        </p:txBody>
      </p:sp>
      <p:sp>
        <p:nvSpPr>
          <p:cNvPr id="12" name="TextBox 208"/>
          <p:cNvSpPr txBox="1">
            <a:spLocks noChangeArrowheads="1"/>
          </p:cNvSpPr>
          <p:nvPr/>
        </p:nvSpPr>
        <p:spPr bwMode="auto">
          <a:xfrm>
            <a:off x="3616367" y="9341782"/>
            <a:ext cx="11443561" cy="8094524"/>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defRPr>
                <a:solidFill>
                  <a:schemeClr val="tx1"/>
                </a:solidFill>
                <a:latin typeface="Calibri" panose="020F0502020204030204" pitchFamily="34" charset="0"/>
                <a:ea typeface="ＭＳ Ｐゴシック" charset="-128"/>
              </a:defRPr>
            </a:lvl1pPr>
            <a:lvl2pPr marL="742950" indent="-285750">
              <a:defRPr>
                <a:solidFill>
                  <a:schemeClr val="tx1"/>
                </a:solidFill>
                <a:latin typeface="Calibri" panose="020F0502020204030204" pitchFamily="34" charset="0"/>
                <a:ea typeface="ＭＳ Ｐゴシック" charset="-128"/>
              </a:defRPr>
            </a:lvl2pPr>
            <a:lvl3pPr marL="1143000" indent="-228600">
              <a:defRPr>
                <a:solidFill>
                  <a:schemeClr val="tx1"/>
                </a:solidFill>
                <a:latin typeface="Calibri" panose="020F0502020204030204" pitchFamily="34" charset="0"/>
                <a:ea typeface="ＭＳ Ｐゴシック" charset="-128"/>
              </a:defRPr>
            </a:lvl3pPr>
            <a:lvl4pPr marL="1600200" indent="-228600">
              <a:defRPr>
                <a:solidFill>
                  <a:schemeClr val="tx1"/>
                </a:solidFill>
                <a:latin typeface="Calibri" panose="020F0502020204030204" pitchFamily="34" charset="0"/>
                <a:ea typeface="ＭＳ Ｐゴシック" charset="-128"/>
              </a:defRPr>
            </a:lvl4pPr>
            <a:lvl5pPr marL="2057400" indent="-228600">
              <a:defRPr>
                <a:solidFill>
                  <a:schemeClr val="tx1"/>
                </a:solidFill>
                <a:latin typeface="Calibri" panose="020F0502020204030204" pitchFamily="34" charset="0"/>
                <a:ea typeface="ＭＳ Ｐゴシック" charset="-128"/>
              </a:defRPr>
            </a:lvl5pPr>
            <a:lvl6pPr marL="2514600" indent="-228600" defTabSz="1871663" eaLnBrk="0" fontAlgn="base" hangingPunct="0">
              <a:spcBef>
                <a:spcPct val="0"/>
              </a:spcBef>
              <a:spcAft>
                <a:spcPct val="0"/>
              </a:spcAft>
              <a:defRPr>
                <a:solidFill>
                  <a:schemeClr val="tx1"/>
                </a:solidFill>
                <a:latin typeface="Calibri" panose="020F0502020204030204" pitchFamily="34" charset="0"/>
                <a:ea typeface="ＭＳ Ｐゴシック" charset="-128"/>
              </a:defRPr>
            </a:lvl6pPr>
            <a:lvl7pPr marL="2971800" indent="-228600" defTabSz="1871663" eaLnBrk="0" fontAlgn="base" hangingPunct="0">
              <a:spcBef>
                <a:spcPct val="0"/>
              </a:spcBef>
              <a:spcAft>
                <a:spcPct val="0"/>
              </a:spcAft>
              <a:defRPr>
                <a:solidFill>
                  <a:schemeClr val="tx1"/>
                </a:solidFill>
                <a:latin typeface="Calibri" panose="020F0502020204030204" pitchFamily="34" charset="0"/>
                <a:ea typeface="ＭＳ Ｐゴシック" charset="-128"/>
              </a:defRPr>
            </a:lvl7pPr>
            <a:lvl8pPr marL="3429000" indent="-228600" defTabSz="1871663" eaLnBrk="0" fontAlgn="base" hangingPunct="0">
              <a:spcBef>
                <a:spcPct val="0"/>
              </a:spcBef>
              <a:spcAft>
                <a:spcPct val="0"/>
              </a:spcAft>
              <a:defRPr>
                <a:solidFill>
                  <a:schemeClr val="tx1"/>
                </a:solidFill>
                <a:latin typeface="Calibri" panose="020F0502020204030204" pitchFamily="34" charset="0"/>
                <a:ea typeface="ＭＳ Ｐゴシック" charset="-128"/>
              </a:defRPr>
            </a:lvl8pPr>
            <a:lvl9pPr marL="3886200" indent="-228600" defTabSz="1871663" eaLnBrk="0" fontAlgn="base" hangingPunct="0">
              <a:spcBef>
                <a:spcPct val="0"/>
              </a:spcBef>
              <a:spcAft>
                <a:spcPct val="0"/>
              </a:spcAft>
              <a:defRPr>
                <a:solidFill>
                  <a:schemeClr val="tx1"/>
                </a:solidFill>
                <a:latin typeface="Calibri" panose="020F0502020204030204" pitchFamily="34" charset="0"/>
                <a:ea typeface="ＭＳ Ｐゴシック" charset="-128"/>
              </a:defRPr>
            </a:lvl9pPr>
          </a:lstStyle>
          <a:p>
            <a:r>
              <a:rPr lang="en-ZA" sz="4000" dirty="0"/>
              <a:t>Cervical cancer, an AIDS defining neoplasm, is the leading cause of cancer related mortality among women in</a:t>
            </a:r>
            <a:r>
              <a:rPr lang="en-GB" sz="4000" dirty="0"/>
              <a:t> Sub-Saharan Africa, including Botswana. Development of and </a:t>
            </a:r>
            <a:r>
              <a:rPr lang="en-ZA" sz="4000" dirty="0"/>
              <a:t>progression to cervical cancer requires chronic HPV infection.</a:t>
            </a:r>
            <a:r>
              <a:rPr lang="en-GB" sz="4000" dirty="0"/>
              <a:t> HIV infection is known to accelerate this progression. </a:t>
            </a:r>
            <a:r>
              <a:rPr lang="en-ZA" sz="4000" dirty="0"/>
              <a:t>The burden of disease is greatest in Africa and increasing rapidly despite wide usage of antiretroviral therapy (ART). With this background, we wanted to explore the role of immune status and reconstitution on toxicities and outcomes of cervical cancer patients treated with chemoradiation (CRT) through the U54 consortia grant.</a:t>
            </a:r>
          </a:p>
        </p:txBody>
      </p:sp>
      <p:sp>
        <p:nvSpPr>
          <p:cNvPr id="14" name="TextBox 13"/>
          <p:cNvSpPr txBox="1"/>
          <p:nvPr/>
        </p:nvSpPr>
        <p:spPr>
          <a:xfrm>
            <a:off x="3605435" y="20272911"/>
            <a:ext cx="11465423" cy="12403395"/>
          </a:xfrm>
          <a:prstGeom prst="rect">
            <a:avLst/>
          </a:prstGeom>
          <a:noFill/>
        </p:spPr>
        <p:txBody>
          <a:bodyPr wrap="square" rtlCol="0">
            <a:spAutoFit/>
          </a:bodyPr>
          <a:lstStyle/>
          <a:p>
            <a:r>
              <a:rPr lang="en-ZA" sz="4000" dirty="0"/>
              <a:t>Women with cervical cancer with or without HIV infection initiating radical CRT in Botswana w</a:t>
            </a:r>
            <a:r>
              <a:rPr lang="en-GB" sz="4000" dirty="0"/>
              <a:t>ere enrolled in a prospective observational cohort study from December 2016 –June 2017</a:t>
            </a:r>
            <a:r>
              <a:rPr lang="en-ZA" sz="4000" dirty="0"/>
              <a:t>. Blood and tissue have been collected in these patients to assess immune markers before and after treatment.</a:t>
            </a:r>
          </a:p>
          <a:p>
            <a:endParaRPr lang="en-US" sz="4000" b="1" dirty="0"/>
          </a:p>
          <a:p>
            <a:endParaRPr lang="en-US" sz="4000" b="1" dirty="0" smtClean="0"/>
          </a:p>
          <a:p>
            <a:r>
              <a:rPr lang="en-US" sz="4000" b="1" dirty="0" smtClean="0"/>
              <a:t>Inclusion Criteria: </a:t>
            </a:r>
            <a:r>
              <a:rPr lang="en-GB" sz="4000" dirty="0"/>
              <a:t>Women without distant metastatic disease, good performance status, no renal dysfunction, </a:t>
            </a:r>
            <a:r>
              <a:rPr lang="en-GB" sz="4000" dirty="0" err="1"/>
              <a:t>hemoglobin</a:t>
            </a:r>
            <a:r>
              <a:rPr lang="en-GB" sz="4000" dirty="0"/>
              <a:t> </a:t>
            </a:r>
            <a:r>
              <a:rPr lang="en-GB" sz="4000" dirty="0" smtClean="0"/>
              <a:t>&gt; 8g/dl</a:t>
            </a:r>
            <a:r>
              <a:rPr lang="en-GB" sz="4000" dirty="0"/>
              <a:t>, and receiving ART if HIV infected were offered radical </a:t>
            </a:r>
            <a:r>
              <a:rPr lang="en-GB" sz="4000" dirty="0" smtClean="0"/>
              <a:t>CRT.</a:t>
            </a:r>
          </a:p>
          <a:p>
            <a:endParaRPr lang="en-GB" sz="4000" dirty="0" smtClean="0"/>
          </a:p>
          <a:p>
            <a:endParaRPr lang="en-GB" sz="4000" b="1" dirty="0"/>
          </a:p>
          <a:p>
            <a:r>
              <a:rPr lang="en-GB" sz="4000" b="1" dirty="0" smtClean="0"/>
              <a:t>Treatment regimen: </a:t>
            </a:r>
            <a:r>
              <a:rPr lang="en-GB" sz="4000" dirty="0" smtClean="0"/>
              <a:t>CRT </a:t>
            </a:r>
            <a:r>
              <a:rPr lang="en-GB" sz="4000" dirty="0"/>
              <a:t>consisted of </a:t>
            </a:r>
            <a:r>
              <a:rPr lang="en-GB" sz="4000" dirty="0" smtClean="0"/>
              <a:t>45-50 </a:t>
            </a:r>
            <a:r>
              <a:rPr lang="en-GB" sz="4000" dirty="0" err="1" smtClean="0"/>
              <a:t>Gy</a:t>
            </a:r>
            <a:r>
              <a:rPr lang="en-GB" sz="4000" dirty="0" smtClean="0"/>
              <a:t> </a:t>
            </a:r>
            <a:r>
              <a:rPr lang="en-GB" sz="4000" dirty="0"/>
              <a:t>whole pelvis radiation, weekly concurrent cisplatin (</a:t>
            </a:r>
            <a:r>
              <a:rPr lang="en-GB" sz="4000" dirty="0" smtClean="0"/>
              <a:t>35-40 mg/m</a:t>
            </a:r>
            <a:r>
              <a:rPr lang="en-GB" sz="4000" baseline="30000" dirty="0" smtClean="0"/>
              <a:t>2</a:t>
            </a:r>
            <a:r>
              <a:rPr lang="en-GB" sz="4000" dirty="0"/>
              <a:t>) for 5 cycles, and high dose rate (HDR) </a:t>
            </a:r>
            <a:r>
              <a:rPr lang="en-GB" sz="4000" dirty="0" smtClean="0"/>
              <a:t>brachytherapy in 7 </a:t>
            </a:r>
            <a:r>
              <a:rPr lang="en-GB" sz="4000" dirty="0" err="1" smtClean="0"/>
              <a:t>Gy</a:t>
            </a:r>
            <a:r>
              <a:rPr lang="en-GB" sz="4000" dirty="0" smtClean="0"/>
              <a:t> </a:t>
            </a:r>
            <a:r>
              <a:rPr lang="en-GB" sz="4000" dirty="0"/>
              <a:t>x 3 fractions or </a:t>
            </a:r>
            <a:r>
              <a:rPr lang="en-GB" sz="4000" dirty="0" smtClean="0"/>
              <a:t>6 </a:t>
            </a:r>
            <a:r>
              <a:rPr lang="en-GB" sz="4000" dirty="0" err="1" smtClean="0"/>
              <a:t>Gy</a:t>
            </a:r>
            <a:r>
              <a:rPr lang="en-GB" sz="4000" dirty="0" smtClean="0"/>
              <a:t> </a:t>
            </a:r>
            <a:r>
              <a:rPr lang="en-GB" sz="4000" dirty="0"/>
              <a:t>x 4 fractions using either tandem and ring or a tandem and ovoid applicator. </a:t>
            </a:r>
            <a:endParaRPr lang="en-US" sz="4000" b="1" dirty="0"/>
          </a:p>
        </p:txBody>
      </p:sp>
      <p:graphicFrame>
        <p:nvGraphicFramePr>
          <p:cNvPr id="44" name="Table 43"/>
          <p:cNvGraphicFramePr>
            <a:graphicFrameLocks noGrp="1"/>
          </p:cNvGraphicFramePr>
          <p:nvPr>
            <p:extLst>
              <p:ext uri="{D42A27DB-BD31-4B8C-83A1-F6EECF244321}">
                <p14:modId xmlns:p14="http://schemas.microsoft.com/office/powerpoint/2010/main" val="1386535045"/>
              </p:ext>
            </p:extLst>
          </p:nvPr>
        </p:nvGraphicFramePr>
        <p:xfrm>
          <a:off x="16950833" y="8999442"/>
          <a:ext cx="10904494" cy="7174992"/>
        </p:xfrm>
        <a:graphic>
          <a:graphicData uri="http://schemas.openxmlformats.org/drawingml/2006/table">
            <a:tbl>
              <a:tblPr firstRow="1" firstCol="1" bandRow="1">
                <a:tableStyleId>{5C22544A-7EE6-4342-B048-85BDC9FD1C3A}</a:tableStyleId>
              </a:tblPr>
              <a:tblGrid>
                <a:gridCol w="2828328">
                  <a:extLst>
                    <a:ext uri="{9D8B030D-6E8A-4147-A177-3AD203B41FA5}">
                      <a16:colId xmlns="" xmlns:a16="http://schemas.microsoft.com/office/drawing/2014/main" val="20000"/>
                    </a:ext>
                  </a:extLst>
                </a:gridCol>
                <a:gridCol w="3237702">
                  <a:extLst>
                    <a:ext uri="{9D8B030D-6E8A-4147-A177-3AD203B41FA5}">
                      <a16:colId xmlns="" xmlns:a16="http://schemas.microsoft.com/office/drawing/2014/main" val="20001"/>
                    </a:ext>
                  </a:extLst>
                </a:gridCol>
                <a:gridCol w="320113">
                  <a:extLst>
                    <a:ext uri="{9D8B030D-6E8A-4147-A177-3AD203B41FA5}">
                      <a16:colId xmlns="" xmlns:a16="http://schemas.microsoft.com/office/drawing/2014/main" val="20002"/>
                    </a:ext>
                  </a:extLst>
                </a:gridCol>
                <a:gridCol w="4518351">
                  <a:extLst>
                    <a:ext uri="{9D8B030D-6E8A-4147-A177-3AD203B41FA5}">
                      <a16:colId xmlns="" xmlns:a16="http://schemas.microsoft.com/office/drawing/2014/main" val="2041161752"/>
                    </a:ext>
                  </a:extLst>
                </a:gridCol>
              </a:tblGrid>
              <a:tr h="646974">
                <a:tc gridSpan="4">
                  <a:txBody>
                    <a:bodyPr/>
                    <a:lstStyle/>
                    <a:p>
                      <a:pPr marL="0" marR="0" algn="ctr">
                        <a:lnSpc>
                          <a:spcPct val="107000"/>
                        </a:lnSpc>
                        <a:spcBef>
                          <a:spcPts val="0"/>
                        </a:spcBef>
                        <a:spcAft>
                          <a:spcPts val="0"/>
                        </a:spcAft>
                      </a:pPr>
                      <a:r>
                        <a:rPr lang="en-US" sz="4000" dirty="0">
                          <a:effectLst/>
                          <a:latin typeface="Calibri" panose="020F0502020204030204" pitchFamily="34" charset="0"/>
                          <a:ea typeface="Calibri" panose="020F0502020204030204" pitchFamily="34" charset="0"/>
                          <a:cs typeface="Times New Roman" panose="02020603050405020304" pitchFamily="18" charset="0"/>
                        </a:rPr>
                        <a:t>Characteristics of Cancer Patients by HIV Status </a:t>
                      </a:r>
                    </a:p>
                  </a:txBody>
                  <a:tcPr marL="65339" marR="65339" marT="0" marB="0"/>
                </a:tc>
                <a:tc hMerge="1">
                  <a:txBody>
                    <a:bodyPr/>
                    <a:lstStyle/>
                    <a:p>
                      <a:pPr marL="0" marR="0" algn="ctr">
                        <a:lnSpc>
                          <a:spcPct val="107000"/>
                        </a:lnSpc>
                        <a:spcBef>
                          <a:spcPts val="0"/>
                        </a:spcBef>
                        <a:spcAft>
                          <a:spcPts val="0"/>
                        </a:spcAft>
                      </a:pPr>
                      <a:endParaRPr lang="en-US" sz="3500" dirty="0">
                        <a:effectLst/>
                        <a:latin typeface="Calibri" panose="020F0502020204030204" pitchFamily="34" charset="0"/>
                        <a:ea typeface="Calibri" panose="020F0502020204030204" pitchFamily="34" charset="0"/>
                        <a:cs typeface="Times New Roman" panose="02020603050405020304" pitchFamily="18" charset="0"/>
                      </a:endParaRPr>
                    </a:p>
                  </a:txBody>
                  <a:tcPr marL="65339" marR="65339" marT="0" marB="0"/>
                </a:tc>
                <a:tc hMerge="1">
                  <a:txBody>
                    <a:bodyPr/>
                    <a:lstStyle/>
                    <a:p>
                      <a:endParaRPr lang="en-US"/>
                    </a:p>
                  </a:txBody>
                  <a:tcPr/>
                </a:tc>
                <a:tc hMerge="1">
                  <a:txBody>
                    <a:bodyPr/>
                    <a:lstStyle/>
                    <a:p>
                      <a:pPr marL="0" marR="0" algn="ctr">
                        <a:lnSpc>
                          <a:spcPct val="107000"/>
                        </a:lnSpc>
                        <a:spcBef>
                          <a:spcPts val="0"/>
                        </a:spcBef>
                        <a:spcAft>
                          <a:spcPts val="0"/>
                        </a:spcAft>
                      </a:pPr>
                      <a:endParaRPr lang="en-US" sz="3500" dirty="0">
                        <a:effectLst/>
                        <a:latin typeface="Calibri" panose="020F0502020204030204" pitchFamily="34" charset="0"/>
                        <a:ea typeface="Calibri" panose="020F0502020204030204" pitchFamily="34" charset="0"/>
                        <a:cs typeface="Times New Roman" panose="02020603050405020304" pitchFamily="18" charset="0"/>
                      </a:endParaRPr>
                    </a:p>
                  </a:txBody>
                  <a:tcPr marL="65339" marR="65339" marT="0" marB="0"/>
                </a:tc>
                <a:extLst>
                  <a:ext uri="{0D108BD9-81ED-4DB2-BD59-A6C34878D82A}">
                    <a16:rowId xmlns="" xmlns:a16="http://schemas.microsoft.com/office/drawing/2014/main" val="465381264"/>
                  </a:ext>
                </a:extLst>
              </a:tr>
              <a:tr h="2048863">
                <a:tc>
                  <a:txBody>
                    <a:bodyPr/>
                    <a:lstStyle/>
                    <a:p>
                      <a:pPr marL="0" marR="0" algn="ctr">
                        <a:lnSpc>
                          <a:spcPct val="107000"/>
                        </a:lnSpc>
                        <a:spcBef>
                          <a:spcPts val="0"/>
                        </a:spcBef>
                        <a:spcAft>
                          <a:spcPts val="0"/>
                        </a:spcAft>
                      </a:pPr>
                      <a:endParaRPr lang="en-US" sz="4000" dirty="0">
                        <a:effectLst/>
                        <a:latin typeface="Calibri" panose="020F0502020204030204" pitchFamily="34" charset="0"/>
                        <a:ea typeface="Calibri" panose="020F0502020204030204" pitchFamily="34" charset="0"/>
                        <a:cs typeface="Times New Roman" panose="02020603050405020304" pitchFamily="18" charset="0"/>
                      </a:endParaRPr>
                    </a:p>
                  </a:txBody>
                  <a:tcPr marL="65339" marR="65339" marT="0" marB="0"/>
                </a:tc>
                <a:tc gridSpan="2">
                  <a:txBody>
                    <a:bodyPr/>
                    <a:lstStyle/>
                    <a:p>
                      <a:pPr marL="0" marR="0" algn="ctr">
                        <a:lnSpc>
                          <a:spcPct val="107000"/>
                        </a:lnSpc>
                        <a:spcBef>
                          <a:spcPts val="0"/>
                        </a:spcBef>
                        <a:spcAft>
                          <a:spcPts val="0"/>
                        </a:spcAft>
                      </a:pPr>
                      <a:r>
                        <a:rPr lang="en-US" sz="4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HIV +</a:t>
                      </a:r>
                    </a:p>
                    <a:p>
                      <a:pPr marL="0" marR="0" algn="ctr">
                        <a:lnSpc>
                          <a:spcPct val="107000"/>
                        </a:lnSpc>
                        <a:spcBef>
                          <a:spcPts val="0"/>
                        </a:spcBef>
                        <a:spcAft>
                          <a:spcPts val="0"/>
                        </a:spcAft>
                      </a:pPr>
                      <a:r>
                        <a:rPr lang="en-US" sz="4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(number, % of patient cohort)</a:t>
                      </a:r>
                    </a:p>
                    <a:p>
                      <a:pPr marL="0" marR="0" algn="ctr">
                        <a:lnSpc>
                          <a:spcPct val="107000"/>
                        </a:lnSpc>
                        <a:spcBef>
                          <a:spcPts val="0"/>
                        </a:spcBef>
                        <a:spcAft>
                          <a:spcPts val="0"/>
                        </a:spcAft>
                      </a:pPr>
                      <a:endParaRPr lang="en-US" sz="4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5339" marR="65339" marT="0" marB="0"/>
                </a:tc>
                <a:tc hMerge="1">
                  <a:txBody>
                    <a:bodyPr/>
                    <a:lstStyle/>
                    <a:p>
                      <a:pPr marL="0" marR="0" algn="ctr">
                        <a:lnSpc>
                          <a:spcPct val="107000"/>
                        </a:lnSpc>
                        <a:spcBef>
                          <a:spcPts val="0"/>
                        </a:spcBef>
                        <a:spcAft>
                          <a:spcPts val="0"/>
                        </a:spcAft>
                      </a:pPr>
                      <a:endParaRPr lang="en-US" sz="3500" dirty="0">
                        <a:effectLst/>
                        <a:latin typeface="Calibri" panose="020F0502020204030204" pitchFamily="34" charset="0"/>
                        <a:ea typeface="Calibri" panose="020F0502020204030204" pitchFamily="34" charset="0"/>
                        <a:cs typeface="Times New Roman" panose="02020603050405020304" pitchFamily="18" charset="0"/>
                      </a:endParaRPr>
                    </a:p>
                  </a:txBody>
                  <a:tcPr marL="65339" marR="65339" marT="0" marB="0"/>
                </a:tc>
                <a:tc>
                  <a:txBody>
                    <a:bodyPr/>
                    <a:lstStyle/>
                    <a:p>
                      <a:pPr marL="0" marR="0" algn="ctr">
                        <a:lnSpc>
                          <a:spcPct val="107000"/>
                        </a:lnSpc>
                        <a:spcBef>
                          <a:spcPts val="0"/>
                        </a:spcBef>
                        <a:spcAft>
                          <a:spcPts val="0"/>
                        </a:spcAft>
                      </a:pPr>
                      <a:r>
                        <a:rPr lang="en-US" sz="4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HIV –</a:t>
                      </a:r>
                    </a:p>
                    <a:p>
                      <a:pPr marL="0" marR="0" lvl="0" indent="0" algn="ctr" defTabSz="871257" rtl="0" eaLnBrk="1" fontAlgn="auto" latinLnBrk="0" hangingPunct="1">
                        <a:lnSpc>
                          <a:spcPct val="107000"/>
                        </a:lnSpc>
                        <a:spcBef>
                          <a:spcPts val="0"/>
                        </a:spcBef>
                        <a:spcAft>
                          <a:spcPts val="0"/>
                        </a:spcAft>
                        <a:buClrTx/>
                        <a:buSzTx/>
                        <a:buFontTx/>
                        <a:buNone/>
                        <a:tabLst/>
                        <a:defRPr/>
                      </a:pPr>
                      <a:r>
                        <a:rPr lang="en-US" sz="4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(number, % of patient cohort)</a:t>
                      </a:r>
                    </a:p>
                    <a:p>
                      <a:pPr marL="0" marR="0" algn="ctr">
                        <a:lnSpc>
                          <a:spcPct val="107000"/>
                        </a:lnSpc>
                        <a:spcBef>
                          <a:spcPts val="0"/>
                        </a:spcBef>
                        <a:spcAft>
                          <a:spcPts val="0"/>
                        </a:spcAft>
                      </a:pPr>
                      <a:endParaRPr lang="en-US" sz="4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5339" marR="65339" marT="0" marB="0"/>
                </a:tc>
                <a:extLst>
                  <a:ext uri="{0D108BD9-81ED-4DB2-BD59-A6C34878D82A}">
                    <a16:rowId xmlns="" xmlns:a16="http://schemas.microsoft.com/office/drawing/2014/main" val="10000"/>
                  </a:ext>
                </a:extLst>
              </a:tr>
              <a:tr h="512216">
                <a:tc>
                  <a:txBody>
                    <a:bodyPr/>
                    <a:lstStyle/>
                    <a:p>
                      <a:pPr marL="0" marR="0" algn="ctr">
                        <a:lnSpc>
                          <a:spcPct val="107000"/>
                        </a:lnSpc>
                        <a:spcBef>
                          <a:spcPts val="0"/>
                        </a:spcBef>
                        <a:spcAft>
                          <a:spcPts val="0"/>
                        </a:spcAft>
                      </a:pPr>
                      <a:r>
                        <a:rPr lang="en-US" sz="4000" dirty="0">
                          <a:effectLst/>
                        </a:rPr>
                        <a:t>HIV Status </a:t>
                      </a:r>
                      <a:endParaRPr lang="en-US" sz="4000" dirty="0">
                        <a:effectLst/>
                        <a:latin typeface="Calibri" panose="020F0502020204030204" pitchFamily="34" charset="0"/>
                        <a:ea typeface="Calibri" panose="020F0502020204030204" pitchFamily="34" charset="0"/>
                        <a:cs typeface="Times New Roman" panose="02020603050405020304" pitchFamily="18" charset="0"/>
                      </a:endParaRPr>
                    </a:p>
                  </a:txBody>
                  <a:tcPr marL="65339" marR="65339" marT="0" marB="0"/>
                </a:tc>
                <a:tc>
                  <a:txBody>
                    <a:bodyPr/>
                    <a:lstStyle/>
                    <a:p>
                      <a:pPr marL="0" marR="0" algn="ctr">
                        <a:lnSpc>
                          <a:spcPct val="107000"/>
                        </a:lnSpc>
                        <a:spcBef>
                          <a:spcPts val="0"/>
                        </a:spcBef>
                        <a:spcAft>
                          <a:spcPts val="0"/>
                        </a:spcAft>
                      </a:pPr>
                      <a:r>
                        <a:rPr lang="en-US" sz="4000" dirty="0">
                          <a:solidFill>
                            <a:schemeClr val="tx1"/>
                          </a:solidFill>
                          <a:effectLst/>
                          <a:latin typeface="+mn-lt"/>
                          <a:ea typeface="Calibri" panose="020F0502020204030204" pitchFamily="34" charset="0"/>
                          <a:cs typeface="Times New Roman" panose="02020603050405020304" pitchFamily="18" charset="0"/>
                        </a:rPr>
                        <a:t>60 (77%)</a:t>
                      </a:r>
                    </a:p>
                  </a:txBody>
                  <a:tcPr marL="65339" marR="65339" marT="0" marB="0"/>
                </a:tc>
                <a:tc gridSpan="2">
                  <a:txBody>
                    <a:bodyPr/>
                    <a:lstStyle/>
                    <a:p>
                      <a:pPr marL="0" marR="0" algn="ctr">
                        <a:lnSpc>
                          <a:spcPct val="107000"/>
                        </a:lnSpc>
                        <a:spcBef>
                          <a:spcPts val="0"/>
                        </a:spcBef>
                        <a:spcAft>
                          <a:spcPts val="0"/>
                        </a:spcAft>
                      </a:pPr>
                      <a:r>
                        <a:rPr lang="en-US" sz="4000" dirty="0">
                          <a:solidFill>
                            <a:schemeClr val="tx1"/>
                          </a:solidFill>
                          <a:effectLst/>
                          <a:latin typeface="+mn-lt"/>
                          <a:ea typeface="Calibri" panose="020F0502020204030204" pitchFamily="34" charset="0"/>
                          <a:cs typeface="Times New Roman" panose="02020603050405020304" pitchFamily="18" charset="0"/>
                        </a:rPr>
                        <a:t>18 (23%)</a:t>
                      </a:r>
                    </a:p>
                  </a:txBody>
                  <a:tcPr marL="65339" marR="65339" marT="0" marB="0"/>
                </a:tc>
                <a:tc hMerge="1">
                  <a:txBody>
                    <a:bodyPr/>
                    <a:lstStyle/>
                    <a:p>
                      <a:endParaRPr lang="en-US"/>
                    </a:p>
                  </a:txBody>
                  <a:tcPr/>
                </a:tc>
                <a:extLst>
                  <a:ext uri="{0D108BD9-81ED-4DB2-BD59-A6C34878D82A}">
                    <a16:rowId xmlns="" xmlns:a16="http://schemas.microsoft.com/office/drawing/2014/main" val="10001"/>
                  </a:ext>
                </a:extLst>
              </a:tr>
              <a:tr h="512216">
                <a:tc>
                  <a:txBody>
                    <a:bodyPr/>
                    <a:lstStyle/>
                    <a:p>
                      <a:pPr marL="0" marR="0" algn="ctr">
                        <a:lnSpc>
                          <a:spcPct val="107000"/>
                        </a:lnSpc>
                        <a:spcBef>
                          <a:spcPts val="0"/>
                        </a:spcBef>
                        <a:spcAft>
                          <a:spcPts val="0"/>
                        </a:spcAft>
                      </a:pPr>
                      <a:r>
                        <a:rPr lang="en-US" sz="4000" dirty="0">
                          <a:effectLst/>
                        </a:rPr>
                        <a:t>Age ≥ 40</a:t>
                      </a:r>
                      <a:endParaRPr lang="en-US" sz="4000" dirty="0">
                        <a:effectLst/>
                        <a:latin typeface="Calibri" panose="020F0502020204030204" pitchFamily="34" charset="0"/>
                        <a:ea typeface="Calibri" panose="020F0502020204030204" pitchFamily="34" charset="0"/>
                        <a:cs typeface="Times New Roman" panose="02020603050405020304" pitchFamily="18" charset="0"/>
                      </a:endParaRPr>
                    </a:p>
                  </a:txBody>
                  <a:tcPr marL="65339" marR="65339" marT="0" marB="0"/>
                </a:tc>
                <a:tc>
                  <a:txBody>
                    <a:bodyPr/>
                    <a:lstStyle/>
                    <a:p>
                      <a:pPr marL="0" marR="0" algn="ctr">
                        <a:lnSpc>
                          <a:spcPct val="107000"/>
                        </a:lnSpc>
                        <a:spcBef>
                          <a:spcPts val="0"/>
                        </a:spcBef>
                        <a:spcAft>
                          <a:spcPts val="0"/>
                        </a:spcAft>
                      </a:pPr>
                      <a:r>
                        <a:rPr lang="en-US" sz="4000" dirty="0">
                          <a:solidFill>
                            <a:schemeClr val="tx1"/>
                          </a:solidFill>
                          <a:effectLst/>
                          <a:latin typeface="+mn-lt"/>
                          <a:ea typeface="Calibri" panose="020F0502020204030204" pitchFamily="34" charset="0"/>
                          <a:cs typeface="Times New Roman" panose="02020603050405020304" pitchFamily="18" charset="0"/>
                        </a:rPr>
                        <a:t>46 (76.7%)</a:t>
                      </a:r>
                    </a:p>
                  </a:txBody>
                  <a:tcPr marL="65339" marR="65339" marT="0" marB="0"/>
                </a:tc>
                <a:tc gridSpan="2">
                  <a:txBody>
                    <a:bodyPr/>
                    <a:lstStyle/>
                    <a:p>
                      <a:pPr marL="0" marR="0" algn="ctr">
                        <a:lnSpc>
                          <a:spcPct val="107000"/>
                        </a:lnSpc>
                        <a:spcBef>
                          <a:spcPts val="0"/>
                        </a:spcBef>
                        <a:spcAft>
                          <a:spcPts val="0"/>
                        </a:spcAft>
                      </a:pPr>
                      <a:r>
                        <a:rPr lang="en-US" sz="4000" dirty="0">
                          <a:solidFill>
                            <a:schemeClr val="tx1"/>
                          </a:solidFill>
                          <a:effectLst/>
                          <a:latin typeface="+mn-lt"/>
                          <a:ea typeface="Calibri" panose="020F0502020204030204" pitchFamily="34" charset="0"/>
                          <a:cs typeface="Times New Roman" panose="02020603050405020304" pitchFamily="18" charset="0"/>
                        </a:rPr>
                        <a:t>17 (94.4%)</a:t>
                      </a:r>
                    </a:p>
                  </a:txBody>
                  <a:tcPr marL="65339" marR="65339" marT="0" marB="0"/>
                </a:tc>
                <a:tc hMerge="1">
                  <a:txBody>
                    <a:bodyPr/>
                    <a:lstStyle/>
                    <a:p>
                      <a:endParaRPr lang="en-US"/>
                    </a:p>
                  </a:txBody>
                  <a:tcPr/>
                </a:tc>
                <a:extLst>
                  <a:ext uri="{0D108BD9-81ED-4DB2-BD59-A6C34878D82A}">
                    <a16:rowId xmlns="" xmlns:a16="http://schemas.microsoft.com/office/drawing/2014/main" val="10002"/>
                  </a:ext>
                </a:extLst>
              </a:tr>
              <a:tr h="646974">
                <a:tc>
                  <a:txBody>
                    <a:bodyPr/>
                    <a:lstStyle/>
                    <a:p>
                      <a:pPr marL="0" marR="0" algn="ctr">
                        <a:lnSpc>
                          <a:spcPct val="107000"/>
                        </a:lnSpc>
                        <a:spcBef>
                          <a:spcPts val="0"/>
                        </a:spcBef>
                        <a:spcAft>
                          <a:spcPts val="0"/>
                        </a:spcAft>
                      </a:pPr>
                      <a:r>
                        <a:rPr lang="en-US" sz="4000" dirty="0">
                          <a:effectLst/>
                        </a:rPr>
                        <a:t>Age (24-39)</a:t>
                      </a:r>
                      <a:endParaRPr lang="en-US" sz="4000" dirty="0">
                        <a:effectLst/>
                        <a:latin typeface="Calibri" panose="020F0502020204030204" pitchFamily="34" charset="0"/>
                        <a:ea typeface="Calibri" panose="020F0502020204030204" pitchFamily="34" charset="0"/>
                        <a:cs typeface="Times New Roman" panose="02020603050405020304" pitchFamily="18" charset="0"/>
                      </a:endParaRPr>
                    </a:p>
                  </a:txBody>
                  <a:tcPr marL="65339" marR="65339" marT="0" marB="0"/>
                </a:tc>
                <a:tc>
                  <a:txBody>
                    <a:bodyPr/>
                    <a:lstStyle/>
                    <a:p>
                      <a:pPr marL="0" marR="0" algn="ctr">
                        <a:lnSpc>
                          <a:spcPct val="107000"/>
                        </a:lnSpc>
                        <a:spcBef>
                          <a:spcPts val="0"/>
                        </a:spcBef>
                        <a:spcAft>
                          <a:spcPts val="0"/>
                        </a:spcAft>
                      </a:pPr>
                      <a:r>
                        <a:rPr lang="en-US" sz="4000" dirty="0">
                          <a:solidFill>
                            <a:schemeClr val="tx1"/>
                          </a:solidFill>
                          <a:effectLst/>
                          <a:latin typeface="+mn-lt"/>
                          <a:ea typeface="Calibri" panose="020F0502020204030204" pitchFamily="34" charset="0"/>
                          <a:cs typeface="Times New Roman" panose="02020603050405020304" pitchFamily="18" charset="0"/>
                        </a:rPr>
                        <a:t>14 (23.3%)</a:t>
                      </a:r>
                    </a:p>
                  </a:txBody>
                  <a:tcPr marL="65339" marR="65339" marT="0" marB="0"/>
                </a:tc>
                <a:tc gridSpan="2">
                  <a:txBody>
                    <a:bodyPr/>
                    <a:lstStyle/>
                    <a:p>
                      <a:pPr marL="0" marR="0" algn="ctr">
                        <a:lnSpc>
                          <a:spcPct val="107000"/>
                        </a:lnSpc>
                        <a:spcBef>
                          <a:spcPts val="0"/>
                        </a:spcBef>
                        <a:spcAft>
                          <a:spcPts val="0"/>
                        </a:spcAft>
                      </a:pPr>
                      <a:r>
                        <a:rPr lang="en-US" sz="4000" dirty="0">
                          <a:solidFill>
                            <a:schemeClr val="tx1"/>
                          </a:solidFill>
                          <a:effectLst/>
                          <a:latin typeface="+mn-lt"/>
                          <a:ea typeface="Calibri" panose="020F0502020204030204" pitchFamily="34" charset="0"/>
                          <a:cs typeface="Times New Roman" panose="02020603050405020304" pitchFamily="18" charset="0"/>
                        </a:rPr>
                        <a:t>1 (5.6%)</a:t>
                      </a:r>
                    </a:p>
                  </a:txBody>
                  <a:tcPr marL="65339" marR="65339" marT="0" marB="0"/>
                </a:tc>
                <a:tc hMerge="1">
                  <a:txBody>
                    <a:bodyPr/>
                    <a:lstStyle/>
                    <a:p>
                      <a:endParaRPr lang="en-US"/>
                    </a:p>
                  </a:txBody>
                  <a:tcPr/>
                </a:tc>
                <a:extLst>
                  <a:ext uri="{0D108BD9-81ED-4DB2-BD59-A6C34878D82A}">
                    <a16:rowId xmlns="" xmlns:a16="http://schemas.microsoft.com/office/drawing/2014/main" val="10003"/>
                  </a:ext>
                </a:extLst>
              </a:tr>
              <a:tr h="1536647">
                <a:tc>
                  <a:txBody>
                    <a:bodyPr/>
                    <a:lstStyle/>
                    <a:p>
                      <a:pPr marL="0" marR="0" algn="ctr">
                        <a:lnSpc>
                          <a:spcPct val="107000"/>
                        </a:lnSpc>
                        <a:spcBef>
                          <a:spcPts val="0"/>
                        </a:spcBef>
                        <a:spcAft>
                          <a:spcPts val="0"/>
                        </a:spcAft>
                      </a:pPr>
                      <a:r>
                        <a:rPr lang="en-US" sz="4000" dirty="0">
                          <a:effectLst/>
                          <a:latin typeface="Calibri" panose="020F0502020204030204" pitchFamily="34" charset="0"/>
                          <a:ea typeface="Calibri" panose="020F0502020204030204" pitchFamily="34" charset="0"/>
                          <a:cs typeface="Times New Roman" panose="02020603050405020304" pitchFamily="18" charset="0"/>
                        </a:rPr>
                        <a:t>Single</a:t>
                      </a:r>
                    </a:p>
                    <a:p>
                      <a:pPr marL="0" marR="0" algn="ctr">
                        <a:lnSpc>
                          <a:spcPct val="107000"/>
                        </a:lnSpc>
                        <a:spcBef>
                          <a:spcPts val="0"/>
                        </a:spcBef>
                        <a:spcAft>
                          <a:spcPts val="0"/>
                        </a:spcAft>
                      </a:pPr>
                      <a:r>
                        <a:rPr lang="en-US" sz="4000" dirty="0">
                          <a:effectLst/>
                          <a:latin typeface="Calibri" panose="020F0502020204030204" pitchFamily="34" charset="0"/>
                          <a:ea typeface="Calibri" panose="020F0502020204030204" pitchFamily="34" charset="0"/>
                          <a:cs typeface="Times New Roman" panose="02020603050405020304" pitchFamily="18" charset="0"/>
                        </a:rPr>
                        <a:t>(Marital status)</a:t>
                      </a:r>
                    </a:p>
                  </a:txBody>
                  <a:tcPr marL="65339" marR="65339" marT="0" marB="0"/>
                </a:tc>
                <a:tc>
                  <a:txBody>
                    <a:bodyPr/>
                    <a:lstStyle/>
                    <a:p>
                      <a:pPr marL="0" marR="0" algn="ctr">
                        <a:lnSpc>
                          <a:spcPct val="107000"/>
                        </a:lnSpc>
                        <a:spcBef>
                          <a:spcPts val="0"/>
                        </a:spcBef>
                        <a:spcAft>
                          <a:spcPts val="0"/>
                        </a:spcAft>
                      </a:pPr>
                      <a:r>
                        <a:rPr lang="en-US" sz="4000" dirty="0">
                          <a:solidFill>
                            <a:schemeClr val="tx1"/>
                          </a:solidFill>
                          <a:effectLst/>
                          <a:latin typeface="+mn-lt"/>
                          <a:ea typeface="Calibri" panose="020F0502020204030204" pitchFamily="34" charset="0"/>
                          <a:cs typeface="Times New Roman" panose="02020603050405020304" pitchFamily="18" charset="0"/>
                        </a:rPr>
                        <a:t>39 (65%)</a:t>
                      </a:r>
                    </a:p>
                  </a:txBody>
                  <a:tcPr marL="65339" marR="65339" marT="0" marB="0"/>
                </a:tc>
                <a:tc gridSpan="2">
                  <a:txBody>
                    <a:bodyPr/>
                    <a:lstStyle/>
                    <a:p>
                      <a:pPr marL="0" marR="0" algn="ctr">
                        <a:lnSpc>
                          <a:spcPct val="107000"/>
                        </a:lnSpc>
                        <a:spcBef>
                          <a:spcPts val="0"/>
                        </a:spcBef>
                        <a:spcAft>
                          <a:spcPts val="0"/>
                        </a:spcAft>
                      </a:pPr>
                      <a:r>
                        <a:rPr lang="en-US" sz="4000" dirty="0">
                          <a:solidFill>
                            <a:schemeClr val="tx1"/>
                          </a:solidFill>
                          <a:effectLst/>
                          <a:latin typeface="+mn-lt"/>
                          <a:ea typeface="Calibri" panose="020F0502020204030204" pitchFamily="34" charset="0"/>
                          <a:cs typeface="Times New Roman" panose="02020603050405020304" pitchFamily="18" charset="0"/>
                        </a:rPr>
                        <a:t>9 (50%)</a:t>
                      </a:r>
                    </a:p>
                  </a:txBody>
                  <a:tcPr marL="65339" marR="65339" marT="0" marB="0"/>
                </a:tc>
                <a:tc hMerge="1">
                  <a:txBody>
                    <a:bodyPr/>
                    <a:lstStyle/>
                    <a:p>
                      <a:endParaRPr lang="en-US"/>
                    </a:p>
                  </a:txBody>
                  <a:tcPr/>
                </a:tc>
                <a:extLst>
                  <a:ext uri="{0D108BD9-81ED-4DB2-BD59-A6C34878D82A}">
                    <a16:rowId xmlns="" xmlns:a16="http://schemas.microsoft.com/office/drawing/2014/main" val="1595768645"/>
                  </a:ext>
                </a:extLst>
              </a:tr>
            </a:tbl>
          </a:graphicData>
        </a:graphic>
      </p:graphicFrame>
      <p:sp>
        <p:nvSpPr>
          <p:cNvPr id="45" name="TextBox 209"/>
          <p:cNvSpPr txBox="1">
            <a:spLocks noChangeArrowheads="1"/>
          </p:cNvSpPr>
          <p:nvPr/>
        </p:nvSpPr>
        <p:spPr bwMode="auto">
          <a:xfrm>
            <a:off x="3852383" y="35421862"/>
            <a:ext cx="10971528" cy="3170099"/>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ea typeface="ＭＳ Ｐゴシック" charset="-128"/>
              </a:defRPr>
            </a:lvl1pPr>
            <a:lvl2pPr marL="742950" indent="-285750">
              <a:defRPr>
                <a:solidFill>
                  <a:schemeClr val="tx1"/>
                </a:solidFill>
                <a:latin typeface="Calibri" panose="020F0502020204030204" pitchFamily="34" charset="0"/>
                <a:ea typeface="ＭＳ Ｐゴシック" charset="-128"/>
              </a:defRPr>
            </a:lvl2pPr>
            <a:lvl3pPr marL="1143000" indent="-228600">
              <a:defRPr>
                <a:solidFill>
                  <a:schemeClr val="tx1"/>
                </a:solidFill>
                <a:latin typeface="Calibri" panose="020F0502020204030204" pitchFamily="34" charset="0"/>
                <a:ea typeface="ＭＳ Ｐゴシック" charset="-128"/>
              </a:defRPr>
            </a:lvl3pPr>
            <a:lvl4pPr marL="1600200" indent="-228600">
              <a:defRPr>
                <a:solidFill>
                  <a:schemeClr val="tx1"/>
                </a:solidFill>
                <a:latin typeface="Calibri" panose="020F0502020204030204" pitchFamily="34" charset="0"/>
                <a:ea typeface="ＭＳ Ｐゴシック" charset="-128"/>
              </a:defRPr>
            </a:lvl4pPr>
            <a:lvl5pPr marL="2057400" indent="-228600">
              <a:defRPr>
                <a:solidFill>
                  <a:schemeClr val="tx1"/>
                </a:solidFill>
                <a:latin typeface="Calibri" panose="020F0502020204030204" pitchFamily="34" charset="0"/>
                <a:ea typeface="ＭＳ Ｐゴシック" charset="-128"/>
              </a:defRPr>
            </a:lvl5pPr>
            <a:lvl6pPr marL="2514600" indent="-228600" defTabSz="1871663" eaLnBrk="0" fontAlgn="base" hangingPunct="0">
              <a:spcBef>
                <a:spcPct val="0"/>
              </a:spcBef>
              <a:spcAft>
                <a:spcPct val="0"/>
              </a:spcAft>
              <a:defRPr>
                <a:solidFill>
                  <a:schemeClr val="tx1"/>
                </a:solidFill>
                <a:latin typeface="Calibri" panose="020F0502020204030204" pitchFamily="34" charset="0"/>
                <a:ea typeface="ＭＳ Ｐゴシック" charset="-128"/>
              </a:defRPr>
            </a:lvl6pPr>
            <a:lvl7pPr marL="2971800" indent="-228600" defTabSz="1871663" eaLnBrk="0" fontAlgn="base" hangingPunct="0">
              <a:spcBef>
                <a:spcPct val="0"/>
              </a:spcBef>
              <a:spcAft>
                <a:spcPct val="0"/>
              </a:spcAft>
              <a:defRPr>
                <a:solidFill>
                  <a:schemeClr val="tx1"/>
                </a:solidFill>
                <a:latin typeface="Calibri" panose="020F0502020204030204" pitchFamily="34" charset="0"/>
                <a:ea typeface="ＭＳ Ｐゴシック" charset="-128"/>
              </a:defRPr>
            </a:lvl7pPr>
            <a:lvl8pPr marL="3429000" indent="-228600" defTabSz="1871663" eaLnBrk="0" fontAlgn="base" hangingPunct="0">
              <a:spcBef>
                <a:spcPct val="0"/>
              </a:spcBef>
              <a:spcAft>
                <a:spcPct val="0"/>
              </a:spcAft>
              <a:defRPr>
                <a:solidFill>
                  <a:schemeClr val="tx1"/>
                </a:solidFill>
                <a:latin typeface="Calibri" panose="020F0502020204030204" pitchFamily="34" charset="0"/>
                <a:ea typeface="ＭＳ Ｐゴシック" charset="-128"/>
              </a:defRPr>
            </a:lvl8pPr>
            <a:lvl9pPr marL="3886200" indent="-228600" defTabSz="1871663" eaLnBrk="0" fontAlgn="base" hangingPunct="0">
              <a:spcBef>
                <a:spcPct val="0"/>
              </a:spcBef>
              <a:spcAft>
                <a:spcPct val="0"/>
              </a:spcAft>
              <a:defRPr>
                <a:solidFill>
                  <a:schemeClr val="tx1"/>
                </a:solidFill>
                <a:latin typeface="Calibri" panose="020F0502020204030204" pitchFamily="34" charset="0"/>
                <a:ea typeface="ＭＳ Ｐゴシック" charset="-128"/>
              </a:defRPr>
            </a:lvl9pPr>
          </a:lstStyle>
          <a:p>
            <a:pPr algn="just" eaLnBrk="1" hangingPunct="1"/>
            <a:r>
              <a:rPr lang="en-US" altLang="en-US" sz="4000" dirty="0" smtClean="0">
                <a:latin typeface="+mj-lt"/>
                <a:cs typeface="Arial" panose="020B0604020202020204" pitchFamily="34" charset="0"/>
              </a:rPr>
              <a:t>This research </a:t>
            </a:r>
            <a:r>
              <a:rPr lang="en-US" altLang="en-US" sz="4000" dirty="0">
                <a:latin typeface="+mj-lt"/>
                <a:cs typeface="Arial" panose="020B0604020202020204" pitchFamily="34" charset="0"/>
              </a:rPr>
              <a:t>project was supported by </a:t>
            </a:r>
            <a:r>
              <a:rPr lang="en-US" altLang="en-US" sz="4000" dirty="0" smtClean="0">
                <a:latin typeface="+mj-lt"/>
                <a:cs typeface="Arial" panose="020B0604020202020204" pitchFamily="34" charset="0"/>
              </a:rPr>
              <a:t>a U54 grant from NIH, in collaboration with the University of Pennsylvania. Poster designed with assistance from Fulbright Scholar Sarah Sherman at the University of Botswana .</a:t>
            </a:r>
            <a:endParaRPr lang="en-US" altLang="en-US" sz="4000" dirty="0">
              <a:latin typeface="+mj-lt"/>
              <a:cs typeface="Arial" panose="020B0604020202020204" pitchFamily="34" charset="0"/>
            </a:endParaRPr>
          </a:p>
        </p:txBody>
      </p:sp>
      <p:sp>
        <p:nvSpPr>
          <p:cNvPr id="48" name="TextBox 158"/>
          <p:cNvSpPr txBox="1">
            <a:spLocks noChangeArrowheads="1"/>
          </p:cNvSpPr>
          <p:nvPr/>
        </p:nvSpPr>
        <p:spPr bwMode="auto">
          <a:xfrm>
            <a:off x="17014115" y="30314106"/>
            <a:ext cx="10777930" cy="286668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ea typeface="ＭＳ Ｐゴシック" charset="-128"/>
              </a:defRPr>
            </a:lvl1pPr>
            <a:lvl2pPr marL="742950" indent="-285750">
              <a:defRPr>
                <a:solidFill>
                  <a:schemeClr val="tx1"/>
                </a:solidFill>
                <a:latin typeface="Calibri" panose="020F0502020204030204" pitchFamily="34" charset="0"/>
                <a:ea typeface="ＭＳ Ｐゴシック" charset="-128"/>
              </a:defRPr>
            </a:lvl2pPr>
            <a:lvl3pPr marL="1143000" indent="-228600">
              <a:defRPr>
                <a:solidFill>
                  <a:schemeClr val="tx1"/>
                </a:solidFill>
                <a:latin typeface="Calibri" panose="020F0502020204030204" pitchFamily="34" charset="0"/>
                <a:ea typeface="ＭＳ Ｐゴシック" charset="-128"/>
              </a:defRPr>
            </a:lvl3pPr>
            <a:lvl4pPr marL="1600200" indent="-228600">
              <a:defRPr>
                <a:solidFill>
                  <a:schemeClr val="tx1"/>
                </a:solidFill>
                <a:latin typeface="Calibri" panose="020F0502020204030204" pitchFamily="34" charset="0"/>
                <a:ea typeface="ＭＳ Ｐゴシック" charset="-128"/>
              </a:defRPr>
            </a:lvl4pPr>
            <a:lvl5pPr marL="2057400" indent="-228600">
              <a:defRPr>
                <a:solidFill>
                  <a:schemeClr val="tx1"/>
                </a:solidFill>
                <a:latin typeface="Calibri" panose="020F0502020204030204" pitchFamily="34" charset="0"/>
                <a:ea typeface="ＭＳ Ｐゴシック" charset="-128"/>
              </a:defRPr>
            </a:lvl5pPr>
            <a:lvl6pPr marL="2514600" indent="-228600" defTabSz="1871663" eaLnBrk="0" fontAlgn="base" hangingPunct="0">
              <a:spcBef>
                <a:spcPct val="0"/>
              </a:spcBef>
              <a:spcAft>
                <a:spcPct val="0"/>
              </a:spcAft>
              <a:defRPr>
                <a:solidFill>
                  <a:schemeClr val="tx1"/>
                </a:solidFill>
                <a:latin typeface="Calibri" panose="020F0502020204030204" pitchFamily="34" charset="0"/>
                <a:ea typeface="ＭＳ Ｐゴシック" charset="-128"/>
              </a:defRPr>
            </a:lvl6pPr>
            <a:lvl7pPr marL="2971800" indent="-228600" defTabSz="1871663" eaLnBrk="0" fontAlgn="base" hangingPunct="0">
              <a:spcBef>
                <a:spcPct val="0"/>
              </a:spcBef>
              <a:spcAft>
                <a:spcPct val="0"/>
              </a:spcAft>
              <a:defRPr>
                <a:solidFill>
                  <a:schemeClr val="tx1"/>
                </a:solidFill>
                <a:latin typeface="Calibri" panose="020F0502020204030204" pitchFamily="34" charset="0"/>
                <a:ea typeface="ＭＳ Ｐゴシック" charset="-128"/>
              </a:defRPr>
            </a:lvl7pPr>
            <a:lvl8pPr marL="3429000" indent="-228600" defTabSz="1871663" eaLnBrk="0" fontAlgn="base" hangingPunct="0">
              <a:spcBef>
                <a:spcPct val="0"/>
              </a:spcBef>
              <a:spcAft>
                <a:spcPct val="0"/>
              </a:spcAft>
              <a:defRPr>
                <a:solidFill>
                  <a:schemeClr val="tx1"/>
                </a:solidFill>
                <a:latin typeface="Calibri" panose="020F0502020204030204" pitchFamily="34" charset="0"/>
                <a:ea typeface="ＭＳ Ｐゴシック" charset="-128"/>
              </a:defRPr>
            </a:lvl8pPr>
            <a:lvl9pPr marL="3886200" indent="-228600" defTabSz="1871663" eaLnBrk="0" fontAlgn="base" hangingPunct="0">
              <a:spcBef>
                <a:spcPct val="0"/>
              </a:spcBef>
              <a:spcAft>
                <a:spcPct val="0"/>
              </a:spcAft>
              <a:defRPr>
                <a:solidFill>
                  <a:schemeClr val="tx1"/>
                </a:solidFill>
                <a:latin typeface="Calibri" panose="020F0502020204030204" pitchFamily="34" charset="0"/>
                <a:ea typeface="ＭＳ Ｐゴシック" charset="-128"/>
              </a:defRPr>
            </a:lvl9pPr>
          </a:lstStyle>
          <a:p>
            <a:pPr>
              <a:lnSpc>
                <a:spcPct val="107000"/>
              </a:lnSpc>
              <a:spcAft>
                <a:spcPts val="762"/>
              </a:spcAft>
            </a:pPr>
            <a:r>
              <a:rPr lang="en-US" sz="3400" dirty="0">
                <a:ea typeface="Calibri" panose="020F0502020204030204" pitchFamily="34" charset="0"/>
                <a:cs typeface="Times New Roman" panose="02020603050405020304" pitchFamily="18" charset="0"/>
              </a:rPr>
              <a:t>Figure 1: </a:t>
            </a:r>
            <a:r>
              <a:rPr lang="en-US" sz="3400" b="1" dirty="0">
                <a:ea typeface="Calibri" panose="020F0502020204030204" pitchFamily="34" charset="0"/>
                <a:cs typeface="Times New Roman" panose="02020603050405020304" pitchFamily="18" charset="0"/>
              </a:rPr>
              <a:t>Bar graph of patient characteristics stratified by HIV status. </a:t>
            </a:r>
            <a:r>
              <a:rPr lang="en-US" sz="3400" dirty="0"/>
              <a:t>Percentages for HIV status are out of the entire patient cohort (78) patients. All other percentages are out of the HIV positive or HIV negative populations-60 and 18 patients respectively. </a:t>
            </a:r>
            <a:endParaRPr lang="en-US" sz="3400" dirty="0">
              <a:ea typeface="Calibri" panose="020F0502020204030204" pitchFamily="34" charset="0"/>
              <a:cs typeface="Times New Roman" panose="02020603050405020304" pitchFamily="18" charset="0"/>
            </a:endParaRPr>
          </a:p>
        </p:txBody>
      </p:sp>
      <p:sp>
        <p:nvSpPr>
          <p:cNvPr id="49" name="TextBox 212"/>
          <p:cNvSpPr txBox="1">
            <a:spLocks noChangeArrowheads="1"/>
          </p:cNvSpPr>
          <p:nvPr/>
        </p:nvSpPr>
        <p:spPr bwMode="auto">
          <a:xfrm>
            <a:off x="17391154" y="39667153"/>
            <a:ext cx="10023853" cy="2185214"/>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defRPr>
                <a:solidFill>
                  <a:schemeClr val="tx1"/>
                </a:solidFill>
                <a:latin typeface="Calibri" panose="020F0502020204030204" pitchFamily="34" charset="0"/>
                <a:ea typeface="ＭＳ Ｐゴシック" charset="-128"/>
              </a:defRPr>
            </a:lvl1pPr>
            <a:lvl2pPr marL="742950" indent="-285750">
              <a:defRPr>
                <a:solidFill>
                  <a:schemeClr val="tx1"/>
                </a:solidFill>
                <a:latin typeface="Calibri" panose="020F0502020204030204" pitchFamily="34" charset="0"/>
                <a:ea typeface="ＭＳ Ｐゴシック" charset="-128"/>
              </a:defRPr>
            </a:lvl2pPr>
            <a:lvl3pPr marL="1143000" indent="-228600">
              <a:defRPr>
                <a:solidFill>
                  <a:schemeClr val="tx1"/>
                </a:solidFill>
                <a:latin typeface="Calibri" panose="020F0502020204030204" pitchFamily="34" charset="0"/>
                <a:ea typeface="ＭＳ Ｐゴシック" charset="-128"/>
              </a:defRPr>
            </a:lvl3pPr>
            <a:lvl4pPr marL="1600200" indent="-228600">
              <a:defRPr>
                <a:solidFill>
                  <a:schemeClr val="tx1"/>
                </a:solidFill>
                <a:latin typeface="Calibri" panose="020F0502020204030204" pitchFamily="34" charset="0"/>
                <a:ea typeface="ＭＳ Ｐゴシック" charset="-128"/>
              </a:defRPr>
            </a:lvl4pPr>
            <a:lvl5pPr marL="2057400" indent="-228600">
              <a:defRPr>
                <a:solidFill>
                  <a:schemeClr val="tx1"/>
                </a:solidFill>
                <a:latin typeface="Calibri" panose="020F0502020204030204" pitchFamily="34" charset="0"/>
                <a:ea typeface="ＭＳ Ｐゴシック" charset="-128"/>
              </a:defRPr>
            </a:lvl5pPr>
            <a:lvl6pPr marL="2514600" indent="-228600" defTabSz="1871663" eaLnBrk="0" fontAlgn="base" hangingPunct="0">
              <a:spcBef>
                <a:spcPct val="0"/>
              </a:spcBef>
              <a:spcAft>
                <a:spcPct val="0"/>
              </a:spcAft>
              <a:defRPr>
                <a:solidFill>
                  <a:schemeClr val="tx1"/>
                </a:solidFill>
                <a:latin typeface="Calibri" panose="020F0502020204030204" pitchFamily="34" charset="0"/>
                <a:ea typeface="ＭＳ Ｐゴシック" charset="-128"/>
              </a:defRPr>
            </a:lvl6pPr>
            <a:lvl7pPr marL="2971800" indent="-228600" defTabSz="1871663" eaLnBrk="0" fontAlgn="base" hangingPunct="0">
              <a:spcBef>
                <a:spcPct val="0"/>
              </a:spcBef>
              <a:spcAft>
                <a:spcPct val="0"/>
              </a:spcAft>
              <a:defRPr>
                <a:solidFill>
                  <a:schemeClr val="tx1"/>
                </a:solidFill>
                <a:latin typeface="Calibri" panose="020F0502020204030204" pitchFamily="34" charset="0"/>
                <a:ea typeface="ＭＳ Ｐゴシック" charset="-128"/>
              </a:defRPr>
            </a:lvl7pPr>
            <a:lvl8pPr marL="3429000" indent="-228600" defTabSz="1871663" eaLnBrk="0" fontAlgn="base" hangingPunct="0">
              <a:spcBef>
                <a:spcPct val="0"/>
              </a:spcBef>
              <a:spcAft>
                <a:spcPct val="0"/>
              </a:spcAft>
              <a:defRPr>
                <a:solidFill>
                  <a:schemeClr val="tx1"/>
                </a:solidFill>
                <a:latin typeface="Calibri" panose="020F0502020204030204" pitchFamily="34" charset="0"/>
                <a:ea typeface="ＭＳ Ｐゴシック" charset="-128"/>
              </a:defRPr>
            </a:lvl8pPr>
            <a:lvl9pPr marL="3886200" indent="-228600" defTabSz="1871663" eaLnBrk="0" fontAlgn="base" hangingPunct="0">
              <a:spcBef>
                <a:spcPct val="0"/>
              </a:spcBef>
              <a:spcAft>
                <a:spcPct val="0"/>
              </a:spcAft>
              <a:defRPr>
                <a:solidFill>
                  <a:schemeClr val="tx1"/>
                </a:solidFill>
                <a:latin typeface="Calibri" panose="020F0502020204030204" pitchFamily="34" charset="0"/>
                <a:ea typeface="ＭＳ Ｐゴシック" charset="-128"/>
              </a:defRPr>
            </a:lvl9pPr>
          </a:lstStyle>
          <a:p>
            <a:pPr algn="just" eaLnBrk="1" hangingPunct="1"/>
            <a:r>
              <a:rPr lang="en-US" sz="3400" dirty="0"/>
              <a:t>Table 2: This table presents important characteristics unique to the HIV positive population, including median CD4 count and  amount of patients on anti-retroviral therapy (ART). </a:t>
            </a:r>
            <a:endParaRPr lang="en-US" altLang="en-US" sz="3400" dirty="0">
              <a:latin typeface="Arial" panose="020B0604020202020204" pitchFamily="34" charset="0"/>
              <a:cs typeface="Arial" panose="020B0604020202020204" pitchFamily="34" charset="0"/>
            </a:endParaRPr>
          </a:p>
        </p:txBody>
      </p:sp>
      <p:sp>
        <p:nvSpPr>
          <p:cNvPr id="50" name="TextBox 244"/>
          <p:cNvSpPr txBox="1">
            <a:spLocks noChangeArrowheads="1"/>
          </p:cNvSpPr>
          <p:nvPr/>
        </p:nvSpPr>
        <p:spPr bwMode="auto">
          <a:xfrm>
            <a:off x="17014115" y="17370802"/>
            <a:ext cx="10777930" cy="326012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ea typeface="ＭＳ Ｐゴシック" charset="-128"/>
              </a:defRPr>
            </a:lvl1pPr>
            <a:lvl2pPr marL="742950" indent="-285750">
              <a:defRPr>
                <a:solidFill>
                  <a:schemeClr val="tx1"/>
                </a:solidFill>
                <a:latin typeface="Calibri" panose="020F0502020204030204" pitchFamily="34" charset="0"/>
                <a:ea typeface="ＭＳ Ｐゴシック" charset="-128"/>
              </a:defRPr>
            </a:lvl2pPr>
            <a:lvl3pPr marL="1143000" indent="-228600">
              <a:defRPr>
                <a:solidFill>
                  <a:schemeClr val="tx1"/>
                </a:solidFill>
                <a:latin typeface="Calibri" panose="020F0502020204030204" pitchFamily="34" charset="0"/>
                <a:ea typeface="ＭＳ Ｐゴシック" charset="-128"/>
              </a:defRPr>
            </a:lvl3pPr>
            <a:lvl4pPr marL="1600200" indent="-228600">
              <a:defRPr>
                <a:solidFill>
                  <a:schemeClr val="tx1"/>
                </a:solidFill>
                <a:latin typeface="Calibri" panose="020F0502020204030204" pitchFamily="34" charset="0"/>
                <a:ea typeface="ＭＳ Ｐゴシック" charset="-128"/>
              </a:defRPr>
            </a:lvl4pPr>
            <a:lvl5pPr marL="2057400" indent="-228600">
              <a:defRPr>
                <a:solidFill>
                  <a:schemeClr val="tx1"/>
                </a:solidFill>
                <a:latin typeface="Calibri" panose="020F0502020204030204" pitchFamily="34" charset="0"/>
                <a:ea typeface="ＭＳ Ｐゴシック" charset="-128"/>
              </a:defRPr>
            </a:lvl5pPr>
            <a:lvl6pPr marL="2514600" indent="-228600" defTabSz="1871663" eaLnBrk="0" fontAlgn="base" hangingPunct="0">
              <a:spcBef>
                <a:spcPct val="0"/>
              </a:spcBef>
              <a:spcAft>
                <a:spcPct val="0"/>
              </a:spcAft>
              <a:defRPr>
                <a:solidFill>
                  <a:schemeClr val="tx1"/>
                </a:solidFill>
                <a:latin typeface="Calibri" panose="020F0502020204030204" pitchFamily="34" charset="0"/>
                <a:ea typeface="ＭＳ Ｐゴシック" charset="-128"/>
              </a:defRPr>
            </a:lvl6pPr>
            <a:lvl7pPr marL="2971800" indent="-228600" defTabSz="1871663" eaLnBrk="0" fontAlgn="base" hangingPunct="0">
              <a:spcBef>
                <a:spcPct val="0"/>
              </a:spcBef>
              <a:spcAft>
                <a:spcPct val="0"/>
              </a:spcAft>
              <a:defRPr>
                <a:solidFill>
                  <a:schemeClr val="tx1"/>
                </a:solidFill>
                <a:latin typeface="Calibri" panose="020F0502020204030204" pitchFamily="34" charset="0"/>
                <a:ea typeface="ＭＳ Ｐゴシック" charset="-128"/>
              </a:defRPr>
            </a:lvl7pPr>
            <a:lvl8pPr marL="3429000" indent="-228600" defTabSz="1871663" eaLnBrk="0" fontAlgn="base" hangingPunct="0">
              <a:spcBef>
                <a:spcPct val="0"/>
              </a:spcBef>
              <a:spcAft>
                <a:spcPct val="0"/>
              </a:spcAft>
              <a:defRPr>
                <a:solidFill>
                  <a:schemeClr val="tx1"/>
                </a:solidFill>
                <a:latin typeface="Calibri" panose="020F0502020204030204" pitchFamily="34" charset="0"/>
                <a:ea typeface="ＭＳ Ｐゴシック" charset="-128"/>
              </a:defRPr>
            </a:lvl8pPr>
            <a:lvl9pPr marL="3886200" indent="-228600" defTabSz="1871663" eaLnBrk="0" fontAlgn="base" hangingPunct="0">
              <a:spcBef>
                <a:spcPct val="0"/>
              </a:spcBef>
              <a:spcAft>
                <a:spcPct val="0"/>
              </a:spcAft>
              <a:defRPr>
                <a:solidFill>
                  <a:schemeClr val="tx1"/>
                </a:solidFill>
                <a:latin typeface="Calibri" panose="020F0502020204030204" pitchFamily="34" charset="0"/>
                <a:ea typeface="ＭＳ Ｐゴシック" charset="-128"/>
              </a:defRPr>
            </a:lvl9pPr>
          </a:lstStyle>
          <a:p>
            <a:pPr algn="just" eaLnBrk="1" hangingPunct="1"/>
            <a:r>
              <a:rPr lang="en-US" sz="3400" dirty="0"/>
              <a:t>Table 1: This is a breakdown of characteristics among HIV positive and HIV negative women with cervical cancer. Percentages for HIV status are out of the entire patient cohort (78) patients. All other percentages are out of the HIV positive or HIV negative populations-60 and 18 patients respectively. </a:t>
            </a:r>
            <a:endParaRPr lang="en-US" altLang="en-US" sz="3400" dirty="0">
              <a:latin typeface="Arial" panose="020B0604020202020204" pitchFamily="34" charset="0"/>
              <a:cs typeface="Arial" panose="020B0604020202020204" pitchFamily="34" charset="0"/>
            </a:endParaRPr>
          </a:p>
        </p:txBody>
      </p:sp>
      <p:sp>
        <p:nvSpPr>
          <p:cNvPr id="55" name="TextBox 54"/>
          <p:cNvSpPr txBox="1"/>
          <p:nvPr/>
        </p:nvSpPr>
        <p:spPr>
          <a:xfrm>
            <a:off x="16911705" y="20808108"/>
            <a:ext cx="10982750" cy="1968552"/>
          </a:xfrm>
          <a:prstGeom prst="rect">
            <a:avLst/>
          </a:prstGeom>
          <a:noFill/>
        </p:spPr>
        <p:txBody>
          <a:bodyPr wrap="none" rtlCol="0">
            <a:spAutoFit/>
          </a:bodyPr>
          <a:lstStyle/>
          <a:p>
            <a:pPr algn="ctr"/>
            <a:r>
              <a:rPr lang="en-US" sz="4000" b="1" dirty="0"/>
              <a:t>       Characteristics of Cervical Cancer Patients by </a:t>
            </a:r>
          </a:p>
          <a:p>
            <a:pPr algn="ctr"/>
            <a:r>
              <a:rPr lang="en-US" sz="4000" b="1" dirty="0"/>
              <a:t>       HIV Status </a:t>
            </a:r>
          </a:p>
          <a:p>
            <a:endParaRPr lang="en-US" sz="4192" b="1" dirty="0"/>
          </a:p>
        </p:txBody>
      </p:sp>
      <p:sp>
        <p:nvSpPr>
          <p:cNvPr id="56" name="TextBox 55"/>
          <p:cNvSpPr txBox="1"/>
          <p:nvPr/>
        </p:nvSpPr>
        <p:spPr>
          <a:xfrm>
            <a:off x="17824070" y="33808785"/>
            <a:ext cx="9158020" cy="737446"/>
          </a:xfrm>
          <a:prstGeom prst="rect">
            <a:avLst/>
          </a:prstGeom>
          <a:noFill/>
        </p:spPr>
        <p:txBody>
          <a:bodyPr wrap="none" rtlCol="0">
            <a:spAutoFit/>
          </a:bodyPr>
          <a:lstStyle/>
          <a:p>
            <a:r>
              <a:rPr lang="en-US" sz="4192" b="1" dirty="0"/>
              <a:t>Clinical status of HIV Positive Population</a:t>
            </a:r>
          </a:p>
        </p:txBody>
      </p:sp>
      <p:sp>
        <p:nvSpPr>
          <p:cNvPr id="80" name="TextBox 200"/>
          <p:cNvSpPr txBox="1">
            <a:spLocks noChangeArrowheads="1"/>
          </p:cNvSpPr>
          <p:nvPr/>
        </p:nvSpPr>
        <p:spPr bwMode="auto">
          <a:xfrm>
            <a:off x="29978797" y="18463035"/>
            <a:ext cx="10777930" cy="3170099"/>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ea typeface="ＭＳ Ｐゴシック" charset="-128"/>
              </a:defRPr>
            </a:lvl1pPr>
            <a:lvl2pPr marL="742950" indent="-285750">
              <a:defRPr>
                <a:solidFill>
                  <a:schemeClr val="tx1"/>
                </a:solidFill>
                <a:latin typeface="Calibri" panose="020F0502020204030204" pitchFamily="34" charset="0"/>
                <a:ea typeface="ＭＳ Ｐゴシック" charset="-128"/>
              </a:defRPr>
            </a:lvl2pPr>
            <a:lvl3pPr marL="1143000" indent="-228600">
              <a:defRPr>
                <a:solidFill>
                  <a:schemeClr val="tx1"/>
                </a:solidFill>
                <a:latin typeface="Calibri" panose="020F0502020204030204" pitchFamily="34" charset="0"/>
                <a:ea typeface="ＭＳ Ｐゴシック" charset="-128"/>
              </a:defRPr>
            </a:lvl3pPr>
            <a:lvl4pPr marL="1600200" indent="-228600">
              <a:defRPr>
                <a:solidFill>
                  <a:schemeClr val="tx1"/>
                </a:solidFill>
                <a:latin typeface="Calibri" panose="020F0502020204030204" pitchFamily="34" charset="0"/>
                <a:ea typeface="ＭＳ Ｐゴシック" charset="-128"/>
              </a:defRPr>
            </a:lvl4pPr>
            <a:lvl5pPr marL="2057400" indent="-228600">
              <a:defRPr>
                <a:solidFill>
                  <a:schemeClr val="tx1"/>
                </a:solidFill>
                <a:latin typeface="Calibri" panose="020F0502020204030204" pitchFamily="34" charset="0"/>
                <a:ea typeface="ＭＳ Ｐゴシック" charset="-128"/>
              </a:defRPr>
            </a:lvl5pPr>
            <a:lvl6pPr marL="2514600" indent="-228600" defTabSz="1871663" eaLnBrk="0" fontAlgn="base" hangingPunct="0">
              <a:spcBef>
                <a:spcPct val="0"/>
              </a:spcBef>
              <a:spcAft>
                <a:spcPct val="0"/>
              </a:spcAft>
              <a:defRPr>
                <a:solidFill>
                  <a:schemeClr val="tx1"/>
                </a:solidFill>
                <a:latin typeface="Calibri" panose="020F0502020204030204" pitchFamily="34" charset="0"/>
                <a:ea typeface="ＭＳ Ｐゴシック" charset="-128"/>
              </a:defRPr>
            </a:lvl6pPr>
            <a:lvl7pPr marL="2971800" indent="-228600" defTabSz="1871663" eaLnBrk="0" fontAlgn="base" hangingPunct="0">
              <a:spcBef>
                <a:spcPct val="0"/>
              </a:spcBef>
              <a:spcAft>
                <a:spcPct val="0"/>
              </a:spcAft>
              <a:defRPr>
                <a:solidFill>
                  <a:schemeClr val="tx1"/>
                </a:solidFill>
                <a:latin typeface="Calibri" panose="020F0502020204030204" pitchFamily="34" charset="0"/>
                <a:ea typeface="ＭＳ Ｐゴシック" charset="-128"/>
              </a:defRPr>
            </a:lvl7pPr>
            <a:lvl8pPr marL="3429000" indent="-228600" defTabSz="1871663" eaLnBrk="0" fontAlgn="base" hangingPunct="0">
              <a:spcBef>
                <a:spcPct val="0"/>
              </a:spcBef>
              <a:spcAft>
                <a:spcPct val="0"/>
              </a:spcAft>
              <a:defRPr>
                <a:solidFill>
                  <a:schemeClr val="tx1"/>
                </a:solidFill>
                <a:latin typeface="Calibri" panose="020F0502020204030204" pitchFamily="34" charset="0"/>
                <a:ea typeface="ＭＳ Ｐゴシック" charset="-128"/>
              </a:defRPr>
            </a:lvl8pPr>
            <a:lvl9pPr marL="3886200" indent="-228600" defTabSz="1871663" eaLnBrk="0" fontAlgn="base" hangingPunct="0">
              <a:spcBef>
                <a:spcPct val="0"/>
              </a:spcBef>
              <a:spcAft>
                <a:spcPct val="0"/>
              </a:spcAft>
              <a:defRPr>
                <a:solidFill>
                  <a:schemeClr val="tx1"/>
                </a:solidFill>
                <a:latin typeface="Calibri" panose="020F0502020204030204" pitchFamily="34" charset="0"/>
                <a:ea typeface="ＭＳ Ｐゴシック" charset="-128"/>
              </a:defRPr>
            </a:lvl9pPr>
          </a:lstStyle>
          <a:p>
            <a:r>
              <a:rPr lang="en-ZA" sz="4000" dirty="0"/>
              <a:t>HIV infected women with cervical cancer present at a younger age than HIV-uninfected women. HIV status had no effect on stage, baseline laboratory values and treatment characteristics in our cohort so far. </a:t>
            </a:r>
            <a:endParaRPr lang="en-ZA" sz="3200" dirty="0"/>
          </a:p>
        </p:txBody>
      </p:sp>
      <p:sp>
        <p:nvSpPr>
          <p:cNvPr id="81" name="TextBox 217"/>
          <p:cNvSpPr txBox="1">
            <a:spLocks noChangeArrowheads="1"/>
          </p:cNvSpPr>
          <p:nvPr/>
        </p:nvSpPr>
        <p:spPr bwMode="auto">
          <a:xfrm>
            <a:off x="30162136" y="30847506"/>
            <a:ext cx="10667570" cy="1324195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defRPr>
                <a:solidFill>
                  <a:schemeClr val="tx1"/>
                </a:solidFill>
                <a:latin typeface="Calibri" panose="020F0502020204030204" pitchFamily="34" charset="0"/>
                <a:ea typeface="ＭＳ Ｐゴシック" charset="-128"/>
              </a:defRPr>
            </a:lvl1pPr>
            <a:lvl2pPr marL="742950" indent="-285750">
              <a:defRPr>
                <a:solidFill>
                  <a:schemeClr val="tx1"/>
                </a:solidFill>
                <a:latin typeface="Calibri" panose="020F0502020204030204" pitchFamily="34" charset="0"/>
                <a:ea typeface="ＭＳ Ｐゴシック" charset="-128"/>
              </a:defRPr>
            </a:lvl2pPr>
            <a:lvl3pPr marL="1143000" indent="-228600">
              <a:defRPr>
                <a:solidFill>
                  <a:schemeClr val="tx1"/>
                </a:solidFill>
                <a:latin typeface="Calibri" panose="020F0502020204030204" pitchFamily="34" charset="0"/>
                <a:ea typeface="ＭＳ Ｐゴシック" charset="-128"/>
              </a:defRPr>
            </a:lvl3pPr>
            <a:lvl4pPr marL="1600200" indent="-228600">
              <a:defRPr>
                <a:solidFill>
                  <a:schemeClr val="tx1"/>
                </a:solidFill>
                <a:latin typeface="Calibri" panose="020F0502020204030204" pitchFamily="34" charset="0"/>
                <a:ea typeface="ＭＳ Ｐゴシック" charset="-128"/>
              </a:defRPr>
            </a:lvl4pPr>
            <a:lvl5pPr marL="2057400" indent="-228600">
              <a:defRPr>
                <a:solidFill>
                  <a:schemeClr val="tx1"/>
                </a:solidFill>
                <a:latin typeface="Calibri" panose="020F0502020204030204" pitchFamily="34" charset="0"/>
                <a:ea typeface="ＭＳ Ｐゴシック" charset="-128"/>
              </a:defRPr>
            </a:lvl5pPr>
            <a:lvl6pPr marL="2514600" indent="-228600" defTabSz="1871663" eaLnBrk="0" fontAlgn="base" hangingPunct="0">
              <a:spcBef>
                <a:spcPct val="0"/>
              </a:spcBef>
              <a:spcAft>
                <a:spcPct val="0"/>
              </a:spcAft>
              <a:defRPr>
                <a:solidFill>
                  <a:schemeClr val="tx1"/>
                </a:solidFill>
                <a:latin typeface="Calibri" panose="020F0502020204030204" pitchFamily="34" charset="0"/>
                <a:ea typeface="ＭＳ Ｐゴシック" charset="-128"/>
              </a:defRPr>
            </a:lvl6pPr>
            <a:lvl7pPr marL="2971800" indent="-228600" defTabSz="1871663" eaLnBrk="0" fontAlgn="base" hangingPunct="0">
              <a:spcBef>
                <a:spcPct val="0"/>
              </a:spcBef>
              <a:spcAft>
                <a:spcPct val="0"/>
              </a:spcAft>
              <a:defRPr>
                <a:solidFill>
                  <a:schemeClr val="tx1"/>
                </a:solidFill>
                <a:latin typeface="Calibri" panose="020F0502020204030204" pitchFamily="34" charset="0"/>
                <a:ea typeface="ＭＳ Ｐゴシック" charset="-128"/>
              </a:defRPr>
            </a:lvl7pPr>
            <a:lvl8pPr marL="3429000" indent="-228600" defTabSz="1871663" eaLnBrk="0" fontAlgn="base" hangingPunct="0">
              <a:spcBef>
                <a:spcPct val="0"/>
              </a:spcBef>
              <a:spcAft>
                <a:spcPct val="0"/>
              </a:spcAft>
              <a:defRPr>
                <a:solidFill>
                  <a:schemeClr val="tx1"/>
                </a:solidFill>
                <a:latin typeface="Calibri" panose="020F0502020204030204" pitchFamily="34" charset="0"/>
                <a:ea typeface="ＭＳ Ｐゴシック" charset="-128"/>
              </a:defRPr>
            </a:lvl8pPr>
            <a:lvl9pPr marL="3886200" indent="-228600" defTabSz="1871663" eaLnBrk="0" fontAlgn="base" hangingPunct="0">
              <a:spcBef>
                <a:spcPct val="0"/>
              </a:spcBef>
              <a:spcAft>
                <a:spcPct val="0"/>
              </a:spcAft>
              <a:defRPr>
                <a:solidFill>
                  <a:schemeClr val="tx1"/>
                </a:solidFill>
                <a:latin typeface="Calibri" panose="020F0502020204030204" pitchFamily="34" charset="0"/>
                <a:ea typeface="ＭＳ Ｐゴシック" charset="-128"/>
              </a:defRPr>
            </a:lvl9pPr>
          </a:lstStyle>
          <a:p>
            <a:r>
              <a:rPr lang="en-US" sz="3600" dirty="0"/>
              <a:t>1. </a:t>
            </a:r>
            <a:r>
              <a:rPr lang="en-US" sz="3600" dirty="0" smtClean="0"/>
              <a:t>Cervical </a:t>
            </a:r>
            <a:r>
              <a:rPr lang="en-US" sz="3600" dirty="0"/>
              <a:t>Cancer, Mortality and Prevalence Worldwide in 2012 World Health Organization GLOBOCAN2012 [Available from: </a:t>
            </a:r>
            <a:r>
              <a:rPr lang="en-US" sz="3600" u="sng" dirty="0"/>
              <a:t>http://globocan.iarc.fr/old/FactSheets/cancers/cervix-new.asp</a:t>
            </a:r>
            <a:r>
              <a:rPr lang="en-US" sz="3600" dirty="0" smtClean="0"/>
              <a:t>.]</a:t>
            </a:r>
            <a:endParaRPr lang="en-ZA" sz="3600" dirty="0"/>
          </a:p>
          <a:p>
            <a:r>
              <a:rPr lang="en-US" sz="3600" dirty="0"/>
              <a:t>2. </a:t>
            </a:r>
            <a:r>
              <a:rPr lang="en-US" sz="3600" dirty="0" smtClean="0"/>
              <a:t>Bosch </a:t>
            </a:r>
            <a:r>
              <a:rPr lang="en-US" sz="3600" dirty="0"/>
              <a:t>FX, Manos MM, Munoz N, Sherman M, Jansen AM, </a:t>
            </a:r>
            <a:r>
              <a:rPr lang="en-US" sz="3600" dirty="0" err="1"/>
              <a:t>Peto</a:t>
            </a:r>
            <a:r>
              <a:rPr lang="en-US" sz="3600" dirty="0"/>
              <a:t> J, et al. Prevalence of human papillomavirus in cervical cancer: a worldwide perspective. International biological study on cervical cancer (IBSCC) Study Group. J Natl Cancer Inst. 1995;87(11):796-802.</a:t>
            </a:r>
            <a:endParaRPr lang="en-ZA" sz="3600" dirty="0"/>
          </a:p>
          <a:p>
            <a:r>
              <a:rPr lang="en-US" sz="3600" dirty="0"/>
              <a:t>3. </a:t>
            </a:r>
            <a:r>
              <a:rPr lang="en-US" sz="3600" dirty="0" smtClean="0"/>
              <a:t>Singh </a:t>
            </a:r>
            <a:r>
              <a:rPr lang="en-US" sz="3600" dirty="0"/>
              <a:t>DK, </a:t>
            </a:r>
            <a:r>
              <a:rPr lang="en-US" sz="3600" dirty="0" err="1"/>
              <a:t>Anastos</a:t>
            </a:r>
            <a:r>
              <a:rPr lang="en-US" sz="3600" dirty="0"/>
              <a:t> K, Hoover DR, Burk RD, Shi Q, </a:t>
            </a:r>
            <a:r>
              <a:rPr lang="en-US" sz="3600" dirty="0" err="1"/>
              <a:t>Ngendahayo</a:t>
            </a:r>
            <a:r>
              <a:rPr lang="en-US" sz="3600" dirty="0"/>
              <a:t> L, et al. Human papillomavirus infection and cervical cytology in HIV-infected and HIV-uninfected Rwandan women. J Infect Dis. 2009;199(12):1851-61.</a:t>
            </a:r>
            <a:endParaRPr lang="en-ZA" sz="3600" dirty="0"/>
          </a:p>
          <a:p>
            <a:r>
              <a:rPr lang="en-US" sz="3600" dirty="0"/>
              <a:t>4. </a:t>
            </a:r>
            <a:r>
              <a:rPr lang="en-US" sz="3600" dirty="0" smtClean="0"/>
              <a:t>Dryden-Peterson </a:t>
            </a:r>
            <a:r>
              <a:rPr lang="en-US" sz="3600" dirty="0"/>
              <a:t>S, </a:t>
            </a:r>
            <a:r>
              <a:rPr lang="en-US" sz="3600" dirty="0" err="1"/>
              <a:t>Medhin</a:t>
            </a:r>
            <a:r>
              <a:rPr lang="en-US" sz="3600" dirty="0"/>
              <a:t> H, </a:t>
            </a:r>
            <a:r>
              <a:rPr lang="en-US" sz="3600" dirty="0" err="1"/>
              <a:t>Kebabonye-Pusoentsi</a:t>
            </a:r>
            <a:r>
              <a:rPr lang="en-US" sz="3600" dirty="0"/>
              <a:t> M, </a:t>
            </a:r>
            <a:r>
              <a:rPr lang="en-US" sz="3600" dirty="0" err="1"/>
              <a:t>Seage</a:t>
            </a:r>
            <a:r>
              <a:rPr lang="en-US" sz="3600" dirty="0"/>
              <a:t> GR, 3rd, </a:t>
            </a:r>
            <a:r>
              <a:rPr lang="en-US" sz="3600" dirty="0" err="1"/>
              <a:t>Suneja</a:t>
            </a:r>
            <a:r>
              <a:rPr lang="en-US" sz="3600" dirty="0"/>
              <a:t> G, Kayembe MK, et al. Cancer Incidence following Expansion of HIV Treatment in Botswana. </a:t>
            </a:r>
            <a:r>
              <a:rPr lang="en-US" sz="3600" dirty="0" err="1"/>
              <a:t>PLoS</a:t>
            </a:r>
            <a:r>
              <a:rPr lang="en-US" sz="3600" dirty="0"/>
              <a:t> One. 2015;10(8):e0135602.</a:t>
            </a:r>
            <a:endParaRPr lang="en-ZA" sz="3600" dirty="0"/>
          </a:p>
          <a:p>
            <a:r>
              <a:rPr lang="en-US" sz="3600" dirty="0"/>
              <a:t>5. </a:t>
            </a:r>
            <a:r>
              <a:rPr lang="en-US" sz="3600" dirty="0" smtClean="0"/>
              <a:t>Grover </a:t>
            </a:r>
            <a:r>
              <a:rPr lang="en-US" sz="3600" dirty="0"/>
              <a:t>S, </a:t>
            </a:r>
            <a:r>
              <a:rPr lang="en-US" sz="3600" dirty="0" err="1"/>
              <a:t>Raesima</a:t>
            </a:r>
            <a:r>
              <a:rPr lang="en-US" sz="3600" dirty="0"/>
              <a:t> M, </a:t>
            </a:r>
            <a:r>
              <a:rPr lang="en-US" sz="3600" dirty="0" err="1"/>
              <a:t>Bvochora-Nsingo</a:t>
            </a:r>
            <a:r>
              <a:rPr lang="en-US" sz="3600" dirty="0"/>
              <a:t> M, </a:t>
            </a:r>
            <a:r>
              <a:rPr lang="en-US" sz="3600" dirty="0" err="1"/>
              <a:t>Chiyapo</a:t>
            </a:r>
            <a:r>
              <a:rPr lang="en-US" sz="3600" dirty="0"/>
              <a:t> SP, </a:t>
            </a:r>
            <a:r>
              <a:rPr lang="en-US" sz="3600" dirty="0" err="1"/>
              <a:t>Balang</a:t>
            </a:r>
            <a:r>
              <a:rPr lang="en-US" sz="3600" dirty="0"/>
              <a:t> D, </a:t>
            </a:r>
            <a:r>
              <a:rPr lang="en-US" sz="3600" dirty="0" err="1"/>
              <a:t>Tapela</a:t>
            </a:r>
            <a:r>
              <a:rPr lang="en-US" sz="3600" dirty="0"/>
              <a:t> N, et al. Cervical Cancer in Botswana: Current State and Future Steps for Screening and Treatment Programs. Front </a:t>
            </a:r>
            <a:r>
              <a:rPr lang="en-US" sz="3600" dirty="0" err="1"/>
              <a:t>Oncol</a:t>
            </a:r>
            <a:r>
              <a:rPr lang="en-US" sz="3600" dirty="0"/>
              <a:t>. 2015;5:239.</a:t>
            </a:r>
            <a:endParaRPr lang="en-ZA" sz="3600" dirty="0"/>
          </a:p>
          <a:p>
            <a:r>
              <a:rPr lang="en-ZA" sz="3200" dirty="0"/>
              <a:t> </a:t>
            </a:r>
          </a:p>
          <a:p>
            <a:pPr algn="just" eaLnBrk="1" hangingPunct="1"/>
            <a:r>
              <a:rPr lang="en-US" altLang="en-US" sz="3049" dirty="0" smtClean="0">
                <a:latin typeface="+mn-lt"/>
                <a:cs typeface="Arial" panose="020B0604020202020204" pitchFamily="34" charset="0"/>
              </a:rPr>
              <a:t>. </a:t>
            </a:r>
            <a:endParaRPr lang="en-US" altLang="en-US" sz="3049" dirty="0">
              <a:latin typeface="+mn-lt"/>
              <a:cs typeface="Arial" panose="020B0604020202020204" pitchFamily="34" charset="0"/>
            </a:endParaRPr>
          </a:p>
        </p:txBody>
      </p:sp>
      <p:pic>
        <p:nvPicPr>
          <p:cNvPr id="89" name="Picture 88" descr="mogae's mac:Users:mogae:Desktop:logo.jpg"/>
          <p:cNvPicPr/>
          <p:nvPr/>
        </p:nvPicPr>
        <p:blipFill>
          <a:blip r:embed="rId3" r:link="rId4">
            <a:extLst>
              <a:ext uri="{28A0092B-C50C-407E-A947-70E740481C1C}">
                <a14:useLocalDpi xmlns:a14="http://schemas.microsoft.com/office/drawing/2010/main" val="0"/>
              </a:ext>
            </a:extLst>
          </a:blip>
          <a:srcRect/>
          <a:stretch>
            <a:fillRect/>
          </a:stretch>
        </p:blipFill>
        <p:spPr bwMode="auto">
          <a:xfrm>
            <a:off x="672306" y="367507"/>
            <a:ext cx="5638800" cy="5638800"/>
          </a:xfrm>
          <a:prstGeom prst="rect">
            <a:avLst/>
          </a:prstGeom>
          <a:noFill/>
          <a:ln>
            <a:noFill/>
          </a:ln>
        </p:spPr>
      </p:pic>
      <p:graphicFrame>
        <p:nvGraphicFramePr>
          <p:cNvPr id="88" name="Table 87">
            <a:extLst>
              <a:ext uri="{FF2B5EF4-FFF2-40B4-BE49-F238E27FC236}">
                <a16:creationId xmlns="" xmlns:a16="http://schemas.microsoft.com/office/drawing/2014/main" id="{CCF383AC-E149-4744-B4E4-43BAAA7593E9}"/>
              </a:ext>
            </a:extLst>
          </p:cNvPr>
          <p:cNvGraphicFramePr>
            <a:graphicFrameLocks noGrp="1"/>
          </p:cNvGraphicFramePr>
          <p:nvPr>
            <p:extLst>
              <p:ext uri="{D42A27DB-BD31-4B8C-83A1-F6EECF244321}">
                <p14:modId xmlns:p14="http://schemas.microsoft.com/office/powerpoint/2010/main" val="156577651"/>
              </p:ext>
            </p:extLst>
          </p:nvPr>
        </p:nvGraphicFramePr>
        <p:xfrm>
          <a:off x="17436497" y="34795547"/>
          <a:ext cx="9933166" cy="4273281"/>
        </p:xfrm>
        <a:graphic>
          <a:graphicData uri="http://schemas.openxmlformats.org/drawingml/2006/table">
            <a:tbl>
              <a:tblPr firstRow="1" firstCol="1" bandRow="1">
                <a:tableStyleId>{5C22544A-7EE6-4342-B048-85BDC9FD1C3A}</a:tableStyleId>
              </a:tblPr>
              <a:tblGrid>
                <a:gridCol w="7317986">
                  <a:extLst>
                    <a:ext uri="{9D8B030D-6E8A-4147-A177-3AD203B41FA5}">
                      <a16:colId xmlns="" xmlns:a16="http://schemas.microsoft.com/office/drawing/2014/main" val="20000"/>
                    </a:ext>
                  </a:extLst>
                </a:gridCol>
                <a:gridCol w="2615180">
                  <a:extLst>
                    <a:ext uri="{9D8B030D-6E8A-4147-A177-3AD203B41FA5}">
                      <a16:colId xmlns="" xmlns:a16="http://schemas.microsoft.com/office/drawing/2014/main" val="20001"/>
                    </a:ext>
                  </a:extLst>
                </a:gridCol>
              </a:tblGrid>
              <a:tr h="1168614">
                <a:tc gridSpan="2">
                  <a:txBody>
                    <a:bodyPr/>
                    <a:lstStyle/>
                    <a:p>
                      <a:pPr marL="0" marR="0" algn="ctr">
                        <a:lnSpc>
                          <a:spcPct val="107000"/>
                        </a:lnSpc>
                        <a:spcBef>
                          <a:spcPts val="0"/>
                        </a:spcBef>
                        <a:spcAft>
                          <a:spcPts val="0"/>
                        </a:spcAft>
                      </a:pPr>
                      <a:r>
                        <a:rPr lang="en-US" sz="4000" dirty="0">
                          <a:effectLst/>
                          <a:latin typeface="Calibri" panose="020F0502020204030204" pitchFamily="34" charset="0"/>
                          <a:ea typeface="Calibri" panose="020F0502020204030204" pitchFamily="34" charset="0"/>
                          <a:cs typeface="Times New Roman" panose="02020603050405020304" pitchFamily="18" charset="0"/>
                        </a:rPr>
                        <a:t>Clinical Status of HIV Positive Population</a:t>
                      </a:r>
                    </a:p>
                  </a:txBody>
                  <a:tcPr marL="65339" marR="65339" marT="0" marB="0"/>
                </a:tc>
                <a:tc hMerge="1">
                  <a:txBody>
                    <a:bodyPr/>
                    <a:lstStyle/>
                    <a:p>
                      <a:pPr marL="0" marR="0" algn="ctr">
                        <a:lnSpc>
                          <a:spcPct val="107000"/>
                        </a:lnSpc>
                        <a:spcBef>
                          <a:spcPts val="0"/>
                        </a:spcBef>
                        <a:spcAft>
                          <a:spcPts val="0"/>
                        </a:spcAft>
                      </a:pPr>
                      <a:endParaRPr lang="en-US" sz="3500" dirty="0">
                        <a:effectLst/>
                        <a:latin typeface="Calibri" panose="020F0502020204030204" pitchFamily="34" charset="0"/>
                        <a:ea typeface="Calibri" panose="020F0502020204030204" pitchFamily="34" charset="0"/>
                        <a:cs typeface="Times New Roman" panose="02020603050405020304" pitchFamily="18" charset="0"/>
                      </a:endParaRPr>
                    </a:p>
                  </a:txBody>
                  <a:tcPr marL="65339" marR="65339" marT="0" marB="0"/>
                </a:tc>
                <a:extLst>
                  <a:ext uri="{0D108BD9-81ED-4DB2-BD59-A6C34878D82A}">
                    <a16:rowId xmlns="" xmlns:a16="http://schemas.microsoft.com/office/drawing/2014/main" val="465381264"/>
                  </a:ext>
                </a:extLst>
              </a:tr>
              <a:tr h="1432102">
                <a:tc>
                  <a:txBody>
                    <a:bodyPr/>
                    <a:lstStyle/>
                    <a:p>
                      <a:pPr marL="0" marR="0" algn="ctr">
                        <a:lnSpc>
                          <a:spcPct val="107000"/>
                        </a:lnSpc>
                        <a:spcBef>
                          <a:spcPts val="0"/>
                        </a:spcBef>
                        <a:spcAft>
                          <a:spcPts val="0"/>
                        </a:spcAft>
                      </a:pPr>
                      <a:r>
                        <a:rPr lang="en-US" sz="4000" dirty="0">
                          <a:effectLst/>
                        </a:rPr>
                        <a:t>Median CD4 count (cells/</a:t>
                      </a:r>
                      <a:r>
                        <a:rPr lang="el-GR" sz="4000" dirty="0">
                          <a:effectLst/>
                          <a:latin typeface="Trebuchet MS" panose="020B0603020202020204" pitchFamily="34" charset="0"/>
                        </a:rPr>
                        <a:t>μ</a:t>
                      </a:r>
                      <a:r>
                        <a:rPr lang="en-US" sz="4000" dirty="0">
                          <a:effectLst/>
                          <a:latin typeface="Trebuchet MS" panose="020B0603020202020204" pitchFamily="34" charset="0"/>
                        </a:rPr>
                        <a:t>L)</a:t>
                      </a:r>
                      <a:endParaRPr lang="en-US" sz="4000" dirty="0">
                        <a:effectLst/>
                        <a:latin typeface="Calibri" panose="020F0502020204030204" pitchFamily="34" charset="0"/>
                        <a:ea typeface="Calibri" panose="020F0502020204030204" pitchFamily="34" charset="0"/>
                        <a:cs typeface="Times New Roman" panose="02020603050405020304" pitchFamily="18" charset="0"/>
                      </a:endParaRPr>
                    </a:p>
                  </a:txBody>
                  <a:tcPr marL="65339" marR="65339" marT="0" marB="0"/>
                </a:tc>
                <a:tc>
                  <a:txBody>
                    <a:bodyPr/>
                    <a:lstStyle/>
                    <a:p>
                      <a:pPr marL="0" marR="0" algn="ctr">
                        <a:lnSpc>
                          <a:spcPct val="107000"/>
                        </a:lnSpc>
                        <a:spcBef>
                          <a:spcPts val="0"/>
                        </a:spcBef>
                        <a:spcAft>
                          <a:spcPts val="0"/>
                        </a:spcAft>
                      </a:pPr>
                      <a:r>
                        <a:rPr lang="en-US" sz="4000" dirty="0">
                          <a:solidFill>
                            <a:schemeClr val="tx1"/>
                          </a:solidFill>
                          <a:effectLst/>
                          <a:latin typeface="+mn-lt"/>
                          <a:ea typeface="Calibri" panose="020F0502020204030204" pitchFamily="34" charset="0"/>
                          <a:cs typeface="Times New Roman" panose="02020603050405020304" pitchFamily="18" charset="0"/>
                        </a:rPr>
                        <a:t>519</a:t>
                      </a:r>
                    </a:p>
                  </a:txBody>
                  <a:tcPr marL="65339" marR="65339" marT="0" marB="0"/>
                </a:tc>
                <a:extLst>
                  <a:ext uri="{0D108BD9-81ED-4DB2-BD59-A6C34878D82A}">
                    <a16:rowId xmlns="" xmlns:a16="http://schemas.microsoft.com/office/drawing/2014/main" val="10001"/>
                  </a:ext>
                </a:extLst>
              </a:tr>
              <a:tr h="1672565">
                <a:tc>
                  <a:txBody>
                    <a:bodyPr/>
                    <a:lstStyle/>
                    <a:p>
                      <a:pPr marL="0" marR="0" algn="ctr">
                        <a:lnSpc>
                          <a:spcPct val="107000"/>
                        </a:lnSpc>
                        <a:spcBef>
                          <a:spcPts val="0"/>
                        </a:spcBef>
                        <a:spcAft>
                          <a:spcPts val="0"/>
                        </a:spcAft>
                      </a:pPr>
                      <a:r>
                        <a:rPr lang="en-US" sz="4000" dirty="0">
                          <a:effectLst/>
                        </a:rPr>
                        <a:t>Taking ART</a:t>
                      </a:r>
                    </a:p>
                    <a:p>
                      <a:pPr marL="0" marR="0" algn="ctr">
                        <a:lnSpc>
                          <a:spcPct val="107000"/>
                        </a:lnSpc>
                        <a:spcBef>
                          <a:spcPts val="0"/>
                        </a:spcBef>
                        <a:spcAft>
                          <a:spcPts val="0"/>
                        </a:spcAft>
                      </a:pPr>
                      <a:r>
                        <a:rPr lang="en-US" sz="4000" dirty="0">
                          <a:effectLst/>
                          <a:latin typeface="Calibri" panose="020F0502020204030204" pitchFamily="34" charset="0"/>
                          <a:ea typeface="Calibri" panose="020F0502020204030204" pitchFamily="34" charset="0"/>
                          <a:cs typeface="Times New Roman" panose="02020603050405020304" pitchFamily="18" charset="0"/>
                        </a:rPr>
                        <a:t>(number, %)</a:t>
                      </a:r>
                    </a:p>
                  </a:txBody>
                  <a:tcPr marL="65339" marR="65339" marT="0" marB="0"/>
                </a:tc>
                <a:tc>
                  <a:txBody>
                    <a:bodyPr/>
                    <a:lstStyle/>
                    <a:p>
                      <a:pPr marL="0" marR="0" algn="ctr">
                        <a:lnSpc>
                          <a:spcPct val="107000"/>
                        </a:lnSpc>
                        <a:spcBef>
                          <a:spcPts val="0"/>
                        </a:spcBef>
                        <a:spcAft>
                          <a:spcPts val="0"/>
                        </a:spcAft>
                      </a:pPr>
                      <a:r>
                        <a:rPr lang="en-US" sz="4000" dirty="0">
                          <a:solidFill>
                            <a:schemeClr val="tx1"/>
                          </a:solidFill>
                          <a:effectLst/>
                          <a:latin typeface="+mn-lt"/>
                          <a:ea typeface="Calibri" panose="020F0502020204030204" pitchFamily="34" charset="0"/>
                          <a:cs typeface="Times New Roman" panose="02020603050405020304" pitchFamily="18" charset="0"/>
                        </a:rPr>
                        <a:t>59 (98.3%)</a:t>
                      </a:r>
                    </a:p>
                  </a:txBody>
                  <a:tcPr marL="65339" marR="65339" marT="0" marB="0"/>
                </a:tc>
                <a:extLst>
                  <a:ext uri="{0D108BD9-81ED-4DB2-BD59-A6C34878D82A}">
                    <a16:rowId xmlns="" xmlns:a16="http://schemas.microsoft.com/office/drawing/2014/main" val="10002"/>
                  </a:ext>
                </a:extLst>
              </a:tr>
            </a:tbl>
          </a:graphicData>
        </a:graphic>
      </p:graphicFrame>
      <p:sp>
        <p:nvSpPr>
          <p:cNvPr id="92" name="TextBox 9">
            <a:extLst>
              <a:ext uri="{FF2B5EF4-FFF2-40B4-BE49-F238E27FC236}">
                <a16:creationId xmlns="" xmlns:a16="http://schemas.microsoft.com/office/drawing/2014/main" id="{087BFD0A-A7F2-4744-8796-7A3D00DC3F92}"/>
              </a:ext>
            </a:extLst>
          </p:cNvPr>
          <p:cNvSpPr txBox="1">
            <a:spLocks noChangeArrowheads="1"/>
          </p:cNvSpPr>
          <p:nvPr/>
        </p:nvSpPr>
        <p:spPr bwMode="auto">
          <a:xfrm>
            <a:off x="29623365" y="23269462"/>
            <a:ext cx="11488795" cy="796244"/>
          </a:xfrm>
          <a:prstGeom prst="rect">
            <a:avLst/>
          </a:prstGeom>
          <a:solidFill>
            <a:srgbClr val="8EB4E3"/>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ea typeface="ＭＳ Ｐゴシック" charset="-128"/>
              </a:defRPr>
            </a:lvl1pPr>
            <a:lvl2pPr marL="742950" indent="-285750">
              <a:defRPr>
                <a:solidFill>
                  <a:schemeClr val="tx1"/>
                </a:solidFill>
                <a:latin typeface="Calibri" panose="020F0502020204030204" pitchFamily="34" charset="0"/>
                <a:ea typeface="ＭＳ Ｐゴシック" charset="-128"/>
              </a:defRPr>
            </a:lvl2pPr>
            <a:lvl3pPr marL="1143000" indent="-228600">
              <a:defRPr>
                <a:solidFill>
                  <a:schemeClr val="tx1"/>
                </a:solidFill>
                <a:latin typeface="Calibri" panose="020F0502020204030204" pitchFamily="34" charset="0"/>
                <a:ea typeface="ＭＳ Ｐゴシック" charset="-128"/>
              </a:defRPr>
            </a:lvl3pPr>
            <a:lvl4pPr marL="1600200" indent="-228600">
              <a:defRPr>
                <a:solidFill>
                  <a:schemeClr val="tx1"/>
                </a:solidFill>
                <a:latin typeface="Calibri" panose="020F0502020204030204" pitchFamily="34" charset="0"/>
                <a:ea typeface="ＭＳ Ｐゴシック" charset="-128"/>
              </a:defRPr>
            </a:lvl4pPr>
            <a:lvl5pPr marL="2057400" indent="-228600">
              <a:defRPr>
                <a:solidFill>
                  <a:schemeClr val="tx1"/>
                </a:solidFill>
                <a:latin typeface="Calibri" panose="020F0502020204030204" pitchFamily="34" charset="0"/>
                <a:ea typeface="ＭＳ Ｐゴシック" charset="-128"/>
              </a:defRPr>
            </a:lvl5pPr>
            <a:lvl6pPr marL="2514600" indent="-228600" defTabSz="1871663" eaLnBrk="0" fontAlgn="base" hangingPunct="0">
              <a:spcBef>
                <a:spcPct val="0"/>
              </a:spcBef>
              <a:spcAft>
                <a:spcPct val="0"/>
              </a:spcAft>
              <a:defRPr>
                <a:solidFill>
                  <a:schemeClr val="tx1"/>
                </a:solidFill>
                <a:latin typeface="Calibri" panose="020F0502020204030204" pitchFamily="34" charset="0"/>
                <a:ea typeface="ＭＳ Ｐゴシック" charset="-128"/>
              </a:defRPr>
            </a:lvl6pPr>
            <a:lvl7pPr marL="2971800" indent="-228600" defTabSz="1871663" eaLnBrk="0" fontAlgn="base" hangingPunct="0">
              <a:spcBef>
                <a:spcPct val="0"/>
              </a:spcBef>
              <a:spcAft>
                <a:spcPct val="0"/>
              </a:spcAft>
              <a:defRPr>
                <a:solidFill>
                  <a:schemeClr val="tx1"/>
                </a:solidFill>
                <a:latin typeface="Calibri" panose="020F0502020204030204" pitchFamily="34" charset="0"/>
                <a:ea typeface="ＭＳ Ｐゴシック" charset="-128"/>
              </a:defRPr>
            </a:lvl7pPr>
            <a:lvl8pPr marL="3429000" indent="-228600" defTabSz="1871663" eaLnBrk="0" fontAlgn="base" hangingPunct="0">
              <a:spcBef>
                <a:spcPct val="0"/>
              </a:spcBef>
              <a:spcAft>
                <a:spcPct val="0"/>
              </a:spcAft>
              <a:defRPr>
                <a:solidFill>
                  <a:schemeClr val="tx1"/>
                </a:solidFill>
                <a:latin typeface="Calibri" panose="020F0502020204030204" pitchFamily="34" charset="0"/>
                <a:ea typeface="ＭＳ Ｐゴシック" charset="-128"/>
              </a:defRPr>
            </a:lvl8pPr>
            <a:lvl9pPr marL="3886200" indent="-228600" defTabSz="1871663" eaLnBrk="0" fontAlgn="base" hangingPunct="0">
              <a:spcBef>
                <a:spcPct val="0"/>
              </a:spcBef>
              <a:spcAft>
                <a:spcPct val="0"/>
              </a:spcAft>
              <a:defRPr>
                <a:solidFill>
                  <a:schemeClr val="tx1"/>
                </a:solidFill>
                <a:latin typeface="Calibri" panose="020F0502020204030204" pitchFamily="34" charset="0"/>
                <a:ea typeface="ＭＳ Ｐゴシック" charset="-128"/>
              </a:defRPr>
            </a:lvl9pPr>
          </a:lstStyle>
          <a:p>
            <a:pPr algn="ctr" eaLnBrk="1" hangingPunct="1"/>
            <a:r>
              <a:rPr lang="en-US" altLang="en-US" sz="4574" dirty="0">
                <a:solidFill>
                  <a:srgbClr val="7F7F7F"/>
                </a:solidFill>
                <a:latin typeface="Arial Black" panose="020B0A04020102020204" pitchFamily="34" charset="0"/>
              </a:rPr>
              <a:t>Future Directions </a:t>
            </a:r>
          </a:p>
        </p:txBody>
      </p:sp>
      <p:sp>
        <p:nvSpPr>
          <p:cNvPr id="29" name="TextBox 8"/>
          <p:cNvSpPr txBox="1">
            <a:spLocks noChangeArrowheads="1"/>
          </p:cNvSpPr>
          <p:nvPr/>
        </p:nvSpPr>
        <p:spPr bwMode="auto">
          <a:xfrm>
            <a:off x="29623365" y="7517886"/>
            <a:ext cx="11488795" cy="796244"/>
          </a:xfrm>
          <a:prstGeom prst="rect">
            <a:avLst/>
          </a:prstGeom>
          <a:solidFill>
            <a:srgbClr val="8EB4E3"/>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ea typeface="ＭＳ Ｐゴシック" charset="-128"/>
              </a:defRPr>
            </a:lvl1pPr>
            <a:lvl2pPr marL="742950" indent="-285750">
              <a:defRPr>
                <a:solidFill>
                  <a:schemeClr val="tx1"/>
                </a:solidFill>
                <a:latin typeface="Calibri" panose="020F0502020204030204" pitchFamily="34" charset="0"/>
                <a:ea typeface="ＭＳ Ｐゴシック" charset="-128"/>
              </a:defRPr>
            </a:lvl2pPr>
            <a:lvl3pPr marL="1143000" indent="-228600">
              <a:defRPr>
                <a:solidFill>
                  <a:schemeClr val="tx1"/>
                </a:solidFill>
                <a:latin typeface="Calibri" panose="020F0502020204030204" pitchFamily="34" charset="0"/>
                <a:ea typeface="ＭＳ Ｐゴシック" charset="-128"/>
              </a:defRPr>
            </a:lvl3pPr>
            <a:lvl4pPr marL="1600200" indent="-228600">
              <a:defRPr>
                <a:solidFill>
                  <a:schemeClr val="tx1"/>
                </a:solidFill>
                <a:latin typeface="Calibri" panose="020F0502020204030204" pitchFamily="34" charset="0"/>
                <a:ea typeface="ＭＳ Ｐゴシック" charset="-128"/>
              </a:defRPr>
            </a:lvl4pPr>
            <a:lvl5pPr marL="2057400" indent="-228600">
              <a:defRPr>
                <a:solidFill>
                  <a:schemeClr val="tx1"/>
                </a:solidFill>
                <a:latin typeface="Calibri" panose="020F0502020204030204" pitchFamily="34" charset="0"/>
                <a:ea typeface="ＭＳ Ｐゴシック" charset="-128"/>
              </a:defRPr>
            </a:lvl5pPr>
            <a:lvl6pPr marL="2514600" indent="-228600" defTabSz="1871663" eaLnBrk="0" fontAlgn="base" hangingPunct="0">
              <a:spcBef>
                <a:spcPct val="0"/>
              </a:spcBef>
              <a:spcAft>
                <a:spcPct val="0"/>
              </a:spcAft>
              <a:defRPr>
                <a:solidFill>
                  <a:schemeClr val="tx1"/>
                </a:solidFill>
                <a:latin typeface="Calibri" panose="020F0502020204030204" pitchFamily="34" charset="0"/>
                <a:ea typeface="ＭＳ Ｐゴシック" charset="-128"/>
              </a:defRPr>
            </a:lvl6pPr>
            <a:lvl7pPr marL="2971800" indent="-228600" defTabSz="1871663" eaLnBrk="0" fontAlgn="base" hangingPunct="0">
              <a:spcBef>
                <a:spcPct val="0"/>
              </a:spcBef>
              <a:spcAft>
                <a:spcPct val="0"/>
              </a:spcAft>
              <a:defRPr>
                <a:solidFill>
                  <a:schemeClr val="tx1"/>
                </a:solidFill>
                <a:latin typeface="Calibri" panose="020F0502020204030204" pitchFamily="34" charset="0"/>
                <a:ea typeface="ＭＳ Ｐゴシック" charset="-128"/>
              </a:defRPr>
            </a:lvl7pPr>
            <a:lvl8pPr marL="3429000" indent="-228600" defTabSz="1871663" eaLnBrk="0" fontAlgn="base" hangingPunct="0">
              <a:spcBef>
                <a:spcPct val="0"/>
              </a:spcBef>
              <a:spcAft>
                <a:spcPct val="0"/>
              </a:spcAft>
              <a:defRPr>
                <a:solidFill>
                  <a:schemeClr val="tx1"/>
                </a:solidFill>
                <a:latin typeface="Calibri" panose="020F0502020204030204" pitchFamily="34" charset="0"/>
                <a:ea typeface="ＭＳ Ｐゴシック" charset="-128"/>
              </a:defRPr>
            </a:lvl8pPr>
            <a:lvl9pPr marL="3886200" indent="-228600" defTabSz="1871663" eaLnBrk="0" fontAlgn="base" hangingPunct="0">
              <a:spcBef>
                <a:spcPct val="0"/>
              </a:spcBef>
              <a:spcAft>
                <a:spcPct val="0"/>
              </a:spcAft>
              <a:defRPr>
                <a:solidFill>
                  <a:schemeClr val="tx1"/>
                </a:solidFill>
                <a:latin typeface="Calibri" panose="020F0502020204030204" pitchFamily="34" charset="0"/>
                <a:ea typeface="ＭＳ Ｐゴシック" charset="-128"/>
              </a:defRPr>
            </a:lvl9pPr>
          </a:lstStyle>
          <a:p>
            <a:pPr algn="ctr" eaLnBrk="1" hangingPunct="1"/>
            <a:r>
              <a:rPr lang="en-US" altLang="en-US" sz="4574" dirty="0">
                <a:solidFill>
                  <a:srgbClr val="7F7F7F"/>
                </a:solidFill>
                <a:latin typeface="Arial Black" panose="020B0A04020102020204" pitchFamily="34" charset="0"/>
              </a:rPr>
              <a:t>Therapy </a:t>
            </a:r>
          </a:p>
        </p:txBody>
      </p:sp>
      <p:grpSp>
        <p:nvGrpSpPr>
          <p:cNvPr id="3" name="Group 2"/>
          <p:cNvGrpSpPr/>
          <p:nvPr/>
        </p:nvGrpSpPr>
        <p:grpSpPr>
          <a:xfrm>
            <a:off x="30334307" y="8749506"/>
            <a:ext cx="10066910" cy="7088304"/>
            <a:chOff x="30334307" y="8749506"/>
            <a:chExt cx="10066910" cy="7088304"/>
          </a:xfrm>
        </p:grpSpPr>
        <p:sp>
          <p:nvSpPr>
            <p:cNvPr id="2" name="Oval 1"/>
            <p:cNvSpPr/>
            <p:nvPr/>
          </p:nvSpPr>
          <p:spPr>
            <a:xfrm>
              <a:off x="30334307" y="8749506"/>
              <a:ext cx="3657600" cy="3657600"/>
            </a:xfrm>
            <a:prstGeom prst="ellipse">
              <a:avLst/>
            </a:prstGeom>
            <a:solidFill>
              <a:schemeClr val="tx2">
                <a:lumMod val="40000"/>
                <a:lumOff val="60000"/>
              </a:schemeClr>
            </a:solidFill>
            <a:ln>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000" b="1" dirty="0"/>
                <a:t>External Beam Radiotherapy</a:t>
              </a:r>
            </a:p>
            <a:p>
              <a:pPr algn="ctr"/>
              <a:endParaRPr lang="en-US" sz="3000" b="1" dirty="0"/>
            </a:p>
            <a:p>
              <a:pPr algn="ctr"/>
              <a:r>
                <a:rPr lang="en-US" sz="3000" b="1" dirty="0"/>
                <a:t>95% completed</a:t>
              </a:r>
              <a:endParaRPr lang="en-ZA" sz="3000" b="1" dirty="0"/>
            </a:p>
          </p:txBody>
        </p:sp>
        <p:sp>
          <p:nvSpPr>
            <p:cNvPr id="33" name="Oval 32"/>
            <p:cNvSpPr/>
            <p:nvPr/>
          </p:nvSpPr>
          <p:spPr>
            <a:xfrm>
              <a:off x="33538962" y="12180210"/>
              <a:ext cx="3657600" cy="3657600"/>
            </a:xfrm>
            <a:prstGeom prst="ellipse">
              <a:avLst/>
            </a:prstGeom>
            <a:solidFill>
              <a:schemeClr val="tx2">
                <a:lumMod val="40000"/>
                <a:lumOff val="60000"/>
              </a:schemeClr>
            </a:solidFill>
            <a:ln>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000" b="1" dirty="0"/>
                <a:t>Chemotherapy</a:t>
              </a:r>
            </a:p>
            <a:p>
              <a:pPr algn="ctr"/>
              <a:r>
                <a:rPr lang="en-US" sz="3000" b="1" dirty="0"/>
                <a:t>≥ 4 cycles </a:t>
              </a:r>
            </a:p>
            <a:p>
              <a:pPr algn="ctr"/>
              <a:endParaRPr lang="en-US" sz="3000" b="1" dirty="0"/>
            </a:p>
            <a:p>
              <a:pPr algn="ctr"/>
              <a:r>
                <a:rPr lang="en-US" sz="3000" b="1" dirty="0"/>
                <a:t>65% completed</a:t>
              </a:r>
              <a:endParaRPr lang="en-ZA" sz="3000" b="1" dirty="0"/>
            </a:p>
          </p:txBody>
        </p:sp>
        <p:sp>
          <p:nvSpPr>
            <p:cNvPr id="34" name="Oval 33"/>
            <p:cNvSpPr/>
            <p:nvPr/>
          </p:nvSpPr>
          <p:spPr>
            <a:xfrm>
              <a:off x="36743617" y="8749506"/>
              <a:ext cx="3657600" cy="3657600"/>
            </a:xfrm>
            <a:prstGeom prst="ellipse">
              <a:avLst/>
            </a:prstGeom>
            <a:solidFill>
              <a:schemeClr val="tx2">
                <a:lumMod val="40000"/>
                <a:lumOff val="60000"/>
              </a:schemeClr>
            </a:solidFill>
            <a:ln>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000" b="1" dirty="0"/>
                <a:t>Brachytherapy</a:t>
              </a:r>
            </a:p>
            <a:p>
              <a:pPr algn="ctr"/>
              <a:endParaRPr lang="en-US" sz="3000" b="1" dirty="0"/>
            </a:p>
            <a:p>
              <a:pPr algn="ctr"/>
              <a:r>
                <a:rPr lang="en-US" sz="3000" b="1" dirty="0"/>
                <a:t>100% completed</a:t>
              </a:r>
              <a:endParaRPr lang="en-ZA" sz="3000" b="1" dirty="0"/>
            </a:p>
          </p:txBody>
        </p:sp>
        <p:sp>
          <p:nvSpPr>
            <p:cNvPr id="15" name="Right Arrow 14"/>
            <p:cNvSpPr/>
            <p:nvPr/>
          </p:nvSpPr>
          <p:spPr>
            <a:xfrm rot="2959248">
              <a:off x="33048630" y="11913230"/>
              <a:ext cx="1400494" cy="766339"/>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ZA"/>
            </a:p>
          </p:txBody>
        </p:sp>
        <p:sp>
          <p:nvSpPr>
            <p:cNvPr id="39" name="Right Arrow 38"/>
            <p:cNvSpPr/>
            <p:nvPr/>
          </p:nvSpPr>
          <p:spPr>
            <a:xfrm rot="7648160">
              <a:off x="36303322" y="11913229"/>
              <a:ext cx="1400494" cy="766339"/>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ZA"/>
            </a:p>
          </p:txBody>
        </p:sp>
      </p:grpSp>
      <p:sp>
        <p:nvSpPr>
          <p:cNvPr id="9" name="TextBox 8"/>
          <p:cNvSpPr txBox="1"/>
          <p:nvPr/>
        </p:nvSpPr>
        <p:spPr>
          <a:xfrm>
            <a:off x="30070466" y="25500345"/>
            <a:ext cx="10850909" cy="3442161"/>
          </a:xfrm>
          <a:prstGeom prst="rect">
            <a:avLst/>
          </a:prstGeom>
          <a:noFill/>
        </p:spPr>
        <p:txBody>
          <a:bodyPr wrap="square" rtlCol="0">
            <a:spAutoFit/>
          </a:bodyPr>
          <a:lstStyle/>
          <a:p>
            <a:r>
              <a:rPr lang="en-ZA" sz="4000" dirty="0"/>
              <a:t>Further analysis of immune markers will be done to assess role of immune status and reconstitution on treatment outcomes for cervical cancer in HIV-infected and HIV-uninfected women.</a:t>
            </a:r>
          </a:p>
          <a:p>
            <a:r>
              <a:rPr lang="en-ZA" sz="4000" dirty="0"/>
              <a:t> </a:t>
            </a:r>
          </a:p>
          <a:p>
            <a:endParaRPr lang="en-ZA" dirty="0"/>
          </a:p>
        </p:txBody>
      </p:sp>
      <p:graphicFrame>
        <p:nvGraphicFramePr>
          <p:cNvPr id="35" name="Chart 34">
            <a:extLst>
              <a:ext uri="{FF2B5EF4-FFF2-40B4-BE49-F238E27FC236}">
                <a16:creationId xmlns:lc="http://schemas.openxmlformats.org/drawingml/2006/lockedCanvas" xmlns:a16="http://schemas.microsoft.com/office/drawing/2014/main" xmlns:xdr="http://schemas.openxmlformats.org/drawingml/2006/spreadsheetDrawing" xmlns="" id="{179A5777-10B7-48B7-89B8-E49D6897C246}"/>
              </a:ext>
            </a:extLst>
          </p:cNvPr>
          <p:cNvGraphicFramePr>
            <a:graphicFrameLocks/>
          </p:cNvGraphicFramePr>
          <p:nvPr>
            <p:extLst>
              <p:ext uri="{D42A27DB-BD31-4B8C-83A1-F6EECF244321}">
                <p14:modId xmlns:p14="http://schemas.microsoft.com/office/powerpoint/2010/main" val="2340711655"/>
              </p:ext>
            </p:extLst>
          </p:nvPr>
        </p:nvGraphicFramePr>
        <p:xfrm>
          <a:off x="16064706" y="22354444"/>
          <a:ext cx="12676748" cy="7392019"/>
        </p:xfrm>
        <a:graphic>
          <a:graphicData uri="http://schemas.openxmlformats.org/drawingml/2006/chart">
            <c:chart xmlns:c="http://schemas.openxmlformats.org/drawingml/2006/chart" xmlns:r="http://schemas.openxmlformats.org/officeDocument/2006/relationships" r:id="rId5"/>
          </a:graphicData>
        </a:graphic>
      </p:graphicFrame>
      <p:pic>
        <p:nvPicPr>
          <p:cNvPr id="13" name="Picture 12"/>
          <p:cNvPicPr>
            <a:picLocks noChangeAspect="1"/>
          </p:cNvPicPr>
          <p:nvPr/>
        </p:nvPicPr>
        <p:blipFill>
          <a:blip r:embed="rId6"/>
          <a:stretch>
            <a:fillRect/>
          </a:stretch>
        </p:blipFill>
        <p:spPr>
          <a:xfrm>
            <a:off x="4386983" y="39017273"/>
            <a:ext cx="4305446" cy="4165659"/>
          </a:xfrm>
          <a:prstGeom prst="rect">
            <a:avLst/>
          </a:prstGeom>
        </p:spPr>
      </p:pic>
    </p:spTree>
    <p:extLst>
      <p:ext uri="{BB962C8B-B14F-4D97-AF65-F5344CB8AC3E}">
        <p14:creationId xmlns:p14="http://schemas.microsoft.com/office/powerpoint/2010/main" val="10138576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6513</TotalTime>
  <Words>840</Words>
  <Application>Microsoft Office PowerPoint</Application>
  <PresentationFormat>Custom</PresentationFormat>
  <Paragraphs>73</Paragraphs>
  <Slides>1</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ＭＳ Ｐゴシック</vt:lpstr>
      <vt:lpstr>Arial</vt:lpstr>
      <vt:lpstr>Arial Black</vt:lpstr>
      <vt:lpstr>Calibri</vt:lpstr>
      <vt:lpstr>Times New Roman</vt:lpstr>
      <vt:lpstr>Trebuchet MS</vt:lpstr>
      <vt:lpstr>Office Theme</vt:lpstr>
      <vt:lpstr>PowerPoint Presentation</vt:lpstr>
    </vt:vector>
  </TitlesOfParts>
  <Company>SJCRH</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w7x64110607</dc:creator>
  <cp:lastModifiedBy>Mokalake, Motseiwa  P.</cp:lastModifiedBy>
  <cp:revision>66</cp:revision>
  <dcterms:created xsi:type="dcterms:W3CDTF">2016-06-04T17:03:30Z</dcterms:created>
  <dcterms:modified xsi:type="dcterms:W3CDTF">2018-04-20T14:20:30Z</dcterms:modified>
</cp:coreProperties>
</file>