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40" r:id="rId1"/>
  </p:sldMasterIdLst>
  <p:notesMasterIdLst>
    <p:notesMasterId r:id="rId13"/>
  </p:notesMasterIdLst>
  <p:sldIdLst>
    <p:sldId id="256" r:id="rId2"/>
    <p:sldId id="265" r:id="rId3"/>
    <p:sldId id="266" r:id="rId4"/>
    <p:sldId id="264" r:id="rId5"/>
    <p:sldId id="263" r:id="rId6"/>
    <p:sldId id="259" r:id="rId7"/>
    <p:sldId id="260" r:id="rId8"/>
    <p:sldId id="257" r:id="rId9"/>
    <p:sldId id="261" r:id="rId10"/>
    <p:sldId id="258" r:id="rId11"/>
    <p:sldId id="262"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8"/>
    <p:restoredTop sz="92197"/>
  </p:normalViewPr>
  <p:slideViewPr>
    <p:cSldViewPr snapToGrid="0" snapToObjects="1">
      <p:cViewPr varScale="1">
        <p:scale>
          <a:sx n="51" d="100"/>
          <a:sy n="51" d="100"/>
        </p:scale>
        <p:origin x="1280"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notesMaster" Target="notesMasters/notesMaster1.xml"/><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197969F-543A-2547-BC0C-EF22DD233287}" type="datetimeFigureOut">
              <a:rPr lang="en-US" smtClean="0"/>
              <a:t>1/11/20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5FB9C97-0570-414C-9945-D9D2278ED2BF}" type="slidenum">
              <a:rPr lang="en-US" smtClean="0"/>
              <a:t>‹#›</a:t>
            </a:fld>
            <a:endParaRPr lang="en-US"/>
          </a:p>
        </p:txBody>
      </p:sp>
    </p:spTree>
    <p:extLst>
      <p:ext uri="{BB962C8B-B14F-4D97-AF65-F5344CB8AC3E}">
        <p14:creationId xmlns:p14="http://schemas.microsoft.com/office/powerpoint/2010/main" val="8454219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1/11/20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1/11/20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1/11/20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1/11/20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586B75A-687E-405C-8A0B-8D00578BA2C3}" type="datetimeFigureOut">
              <a:rPr lang="en-US" dirty="0"/>
              <a:pPr/>
              <a:t>1/11/20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Date Placeholder 7"/>
          <p:cNvSpPr>
            <a:spLocks noGrp="1"/>
          </p:cNvSpPr>
          <p:nvPr>
            <p:ph type="dt" sz="half" idx="10"/>
          </p:nvPr>
        </p:nvSpPr>
        <p:spPr/>
        <p:txBody>
          <a:bodyPr/>
          <a:lstStyle/>
          <a:p>
            <a:fld id="{5586B75A-687E-405C-8A0B-8D00578BA2C3}" type="datetimeFigureOut">
              <a:rPr lang="en-US" dirty="0"/>
              <a:pPr/>
              <a:t>1/11/20</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1/11/20</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1/11/20</a:t>
            </a:fld>
            <a:endParaRPr lang="en-US" dirty="0"/>
          </a:p>
        </p:txBody>
      </p:sp>
      <p:sp>
        <p:nvSpPr>
          <p:cNvPr id="7" name="Footer Placeholder 6"/>
          <p:cNvSpPr>
            <a:spLocks noGrp="1"/>
          </p:cNvSpPr>
          <p:nvPr>
            <p:ph type="ftr" sz="quarter" idx="11"/>
          </p:nvPr>
        </p:nvSpPr>
        <p:spPr/>
        <p:txBody>
          <a:bodyPr/>
          <a:lstStyle/>
          <a:p>
            <a:endParaRPr lang="en-US" dirty="0"/>
          </a:p>
        </p:txBody>
      </p:sp>
      <p:sp>
        <p:nvSpPr>
          <p:cNvPr id="8" name="Slide Number Placeholder 7"/>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586B75A-687E-405C-8A0B-8D00578BA2C3}" type="datetimeFigureOut">
              <a:rPr lang="en-US" dirty="0"/>
              <a:pPr/>
              <a:t>1/11/20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n-US" smtClean="0"/>
              <a:t>Click to edit Master title style</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5586B75A-687E-405C-8A0B-8D00578BA2C3}" type="datetimeFigureOut">
              <a:rPr lang="en-US" dirty="0"/>
              <a:pPr/>
              <a:t>1/11/20</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5586B75A-687E-405C-8A0B-8D00578BA2C3}" type="datetimeFigureOut">
              <a:rPr lang="en-US" dirty="0"/>
              <a:pPr/>
              <a:t>1/11/20</a:t>
            </a:fld>
            <a:endParaRPr lang="en-US" dirty="0"/>
          </a:p>
        </p:txBody>
      </p:sp>
      <p:sp>
        <p:nvSpPr>
          <p:cNvPr id="9" name="Footer Placeholder 8"/>
          <p:cNvSpPr>
            <a:spLocks noGrp="1"/>
          </p:cNvSpPr>
          <p:nvPr>
            <p:ph type="ftr" sz="quarter" idx="11"/>
          </p:nvPr>
        </p:nvSpPr>
        <p:spPr>
          <a:xfrm>
            <a:off x="3499101" y="6356350"/>
            <a:ext cx="5911517" cy="365125"/>
          </a:xfrm>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5586B75A-687E-405C-8A0B-8D00578BA2C3}" type="datetimeFigureOut">
              <a:rPr lang="en-US" dirty="0"/>
              <a:pPr/>
              <a:t>1/11/20</a:t>
            </a:fld>
            <a:endParaRPr lang="en-US" dirty="0"/>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sites.google.com/view/acm-sigchi-winterschool-bd/home"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sites.google.com/view/acm-summer-school-bangladesh/home"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SIGCHI, Dhaka</a:t>
            </a:r>
            <a:endParaRPr lang="en-US" dirty="0"/>
          </a:p>
        </p:txBody>
      </p:sp>
      <p:sp>
        <p:nvSpPr>
          <p:cNvPr id="3" name="Subtitle 2"/>
          <p:cNvSpPr>
            <a:spLocks noGrp="1"/>
          </p:cNvSpPr>
          <p:nvPr>
            <p:ph type="subTitle" idx="1"/>
          </p:nvPr>
        </p:nvSpPr>
        <p:spPr/>
        <p:txBody>
          <a:bodyPr/>
          <a:lstStyle/>
          <a:p>
            <a:r>
              <a:rPr lang="en-US" dirty="0" smtClean="0"/>
              <a:t>Nova Ahmed</a:t>
            </a:r>
            <a:endParaRPr lang="en-US" dirty="0"/>
          </a:p>
        </p:txBody>
      </p:sp>
    </p:spTree>
    <p:extLst>
      <p:ext uri="{BB962C8B-B14F-4D97-AF65-F5344CB8AC3E}">
        <p14:creationId xmlns:p14="http://schemas.microsoft.com/office/powerpoint/2010/main" val="21077803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New Chapter in Sylhet</a:t>
            </a:r>
            <a:endParaRPr lang="en-US" dirty="0"/>
          </a:p>
        </p:txBody>
      </p:sp>
      <p:sp>
        <p:nvSpPr>
          <p:cNvPr id="3" name="Content Placeholder 2"/>
          <p:cNvSpPr>
            <a:spLocks noGrp="1"/>
          </p:cNvSpPr>
          <p:nvPr>
            <p:ph idx="1"/>
          </p:nvPr>
        </p:nvSpPr>
        <p:spPr/>
        <p:txBody>
          <a:bodyPr/>
          <a:lstStyle/>
          <a:p>
            <a:r>
              <a:rPr lang="en-US" dirty="0" smtClean="0"/>
              <a:t>A New chapter got accepted</a:t>
            </a:r>
          </a:p>
          <a:p>
            <a:r>
              <a:rPr lang="en-US" dirty="0" smtClean="0"/>
              <a:t>They are starting activities</a:t>
            </a:r>
          </a:p>
          <a:p>
            <a:r>
              <a:rPr lang="en-US" dirty="0" smtClean="0"/>
              <a:t>Industry participation is low</a:t>
            </a:r>
            <a:endParaRPr lang="en-US" dirty="0"/>
          </a:p>
        </p:txBody>
      </p:sp>
    </p:spTree>
    <p:extLst>
      <p:ext uri="{BB962C8B-B14F-4D97-AF65-F5344CB8AC3E}">
        <p14:creationId xmlns:p14="http://schemas.microsoft.com/office/powerpoint/2010/main" val="3928166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Way Forward</a:t>
            </a:r>
            <a:endParaRPr lang="en-US" dirty="0"/>
          </a:p>
        </p:txBody>
      </p:sp>
      <p:sp>
        <p:nvSpPr>
          <p:cNvPr id="3" name="Content Placeholder 2"/>
          <p:cNvSpPr>
            <a:spLocks noGrp="1"/>
          </p:cNvSpPr>
          <p:nvPr>
            <p:ph idx="1"/>
          </p:nvPr>
        </p:nvSpPr>
        <p:spPr/>
        <p:txBody>
          <a:bodyPr/>
          <a:lstStyle/>
          <a:p>
            <a:r>
              <a:rPr lang="en-US" dirty="0" smtClean="0"/>
              <a:t>Continuous activities (one scheduled in March, 2020) = have available fund</a:t>
            </a:r>
          </a:p>
          <a:p>
            <a:r>
              <a:rPr lang="en-US" dirty="0" smtClean="0"/>
              <a:t>A workshop in Winter 2020 (Asked for funding)</a:t>
            </a:r>
          </a:p>
          <a:p>
            <a:r>
              <a:rPr lang="en-US" dirty="0" smtClean="0"/>
              <a:t>Workshops and Discussion</a:t>
            </a:r>
          </a:p>
          <a:p>
            <a:r>
              <a:rPr lang="en-US" dirty="0" smtClean="0"/>
              <a:t>Collaborative projects </a:t>
            </a:r>
            <a:r>
              <a:rPr lang="mr-IN" dirty="0" smtClean="0"/>
              <a:t>–</a:t>
            </a:r>
            <a:r>
              <a:rPr lang="en-US" dirty="0" smtClean="0"/>
              <a:t> starting one with BRAC</a:t>
            </a:r>
            <a:endParaRPr lang="en-US" dirty="0"/>
          </a:p>
        </p:txBody>
      </p:sp>
    </p:spTree>
    <p:extLst>
      <p:ext uri="{BB962C8B-B14F-4D97-AF65-F5344CB8AC3E}">
        <p14:creationId xmlns:p14="http://schemas.microsoft.com/office/powerpoint/2010/main" val="6913251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Abstract</a:t>
            </a:r>
            <a:endParaRPr lang="en-US" dirty="0"/>
          </a:p>
        </p:txBody>
      </p:sp>
      <p:sp>
        <p:nvSpPr>
          <p:cNvPr id="3" name="Content Placeholder 2"/>
          <p:cNvSpPr>
            <a:spLocks noGrp="1"/>
          </p:cNvSpPr>
          <p:nvPr>
            <p:ph idx="1"/>
          </p:nvPr>
        </p:nvSpPr>
        <p:spPr/>
        <p:txBody>
          <a:bodyPr/>
          <a:lstStyle/>
          <a:p>
            <a:pPr marL="0" indent="0">
              <a:buNone/>
            </a:pPr>
            <a:r>
              <a:rPr lang="en-US" dirty="0" smtClean="0"/>
              <a:t>Abstract:</a:t>
            </a:r>
          </a:p>
          <a:p>
            <a:pPr marL="0" indent="0">
              <a:buNone/>
            </a:pPr>
            <a:r>
              <a:rPr lang="en-US" dirty="0" smtClean="0"/>
              <a:t>We </a:t>
            </a:r>
            <a:r>
              <a:rPr lang="en-US" dirty="0"/>
              <a:t>are an emerging group working on human centered computing where the developing country holds great promises for its great infrastructure for mobile phones. However, there is often design and products available where general people's concerns are not reflected nor they are transferred to policy makers. It is particularly challenging when it comes to preserving personal data of individuals. I want to discuss ethics, internet and future from the context of Bangladesh. I will also share our experience on organizing the winter school for writing research paper.</a:t>
            </a:r>
          </a:p>
          <a:p>
            <a:pPr marL="0" indent="0">
              <a:buNone/>
            </a:pPr>
            <a:endParaRPr lang="en-US" dirty="0"/>
          </a:p>
        </p:txBody>
      </p:sp>
    </p:spTree>
    <p:extLst>
      <p:ext uri="{BB962C8B-B14F-4D97-AF65-F5344CB8AC3E}">
        <p14:creationId xmlns:p14="http://schemas.microsoft.com/office/powerpoint/2010/main" val="10943896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Challenges</a:t>
            </a:r>
            <a:endParaRPr lang="en-US" dirty="0"/>
          </a:p>
        </p:txBody>
      </p:sp>
      <p:sp>
        <p:nvSpPr>
          <p:cNvPr id="3" name="Content Placeholder 2"/>
          <p:cNvSpPr>
            <a:spLocks noGrp="1"/>
          </p:cNvSpPr>
          <p:nvPr>
            <p:ph idx="1"/>
          </p:nvPr>
        </p:nvSpPr>
        <p:spPr/>
        <p:txBody>
          <a:bodyPr/>
          <a:lstStyle/>
          <a:p>
            <a:r>
              <a:rPr lang="en-US" dirty="0" smtClean="0"/>
              <a:t>Weak ICT Law</a:t>
            </a:r>
          </a:p>
          <a:p>
            <a:r>
              <a:rPr lang="en-US" dirty="0" smtClean="0"/>
              <a:t>Misuse of ICT Act in Bangladesh</a:t>
            </a:r>
          </a:p>
          <a:p>
            <a:r>
              <a:rPr lang="en-US" dirty="0" smtClean="0"/>
              <a:t>There has been concerns regarding political use of this law</a:t>
            </a:r>
          </a:p>
          <a:p>
            <a:r>
              <a:rPr lang="en-US" dirty="0" smtClean="0"/>
              <a:t>Users data is not protected</a:t>
            </a:r>
            <a:endParaRPr lang="en-US" dirty="0"/>
          </a:p>
        </p:txBody>
      </p:sp>
    </p:spTree>
    <p:extLst>
      <p:ext uri="{BB962C8B-B14F-4D97-AF65-F5344CB8AC3E}">
        <p14:creationId xmlns:p14="http://schemas.microsoft.com/office/powerpoint/2010/main" val="4596609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Projects</a:t>
            </a:r>
            <a:endParaRPr lang="en-US" dirty="0"/>
          </a:p>
        </p:txBody>
      </p:sp>
      <p:sp>
        <p:nvSpPr>
          <p:cNvPr id="3" name="Content Placeholder 2"/>
          <p:cNvSpPr>
            <a:spLocks noGrp="1"/>
          </p:cNvSpPr>
          <p:nvPr>
            <p:ph idx="1"/>
          </p:nvPr>
        </p:nvSpPr>
        <p:spPr/>
        <p:txBody>
          <a:bodyPr/>
          <a:lstStyle/>
          <a:p>
            <a:r>
              <a:rPr lang="en-US" dirty="0" smtClean="0"/>
              <a:t>Privacy</a:t>
            </a:r>
          </a:p>
          <a:p>
            <a:pPr lvl="1"/>
            <a:r>
              <a:rPr lang="en-US" dirty="0" smtClean="0"/>
              <a:t>How privacy is hampered for developing regions</a:t>
            </a:r>
          </a:p>
          <a:p>
            <a:pPr lvl="1"/>
            <a:r>
              <a:rPr lang="en-US" dirty="0" smtClean="0"/>
              <a:t>Consideration of young adults</a:t>
            </a:r>
          </a:p>
          <a:p>
            <a:r>
              <a:rPr lang="en-US" dirty="0" smtClean="0"/>
              <a:t>Ethics</a:t>
            </a:r>
          </a:p>
          <a:p>
            <a:pPr lvl="1"/>
            <a:r>
              <a:rPr lang="en-US" dirty="0" smtClean="0"/>
              <a:t>Ethics in the new data age</a:t>
            </a:r>
          </a:p>
          <a:p>
            <a:pPr lvl="1"/>
            <a:r>
              <a:rPr lang="en-US" dirty="0" smtClean="0"/>
              <a:t>How awareness is required for developing region people</a:t>
            </a:r>
          </a:p>
          <a:p>
            <a:r>
              <a:rPr lang="en-US" dirty="0" smtClean="0"/>
              <a:t>Women</a:t>
            </a:r>
          </a:p>
          <a:p>
            <a:pPr lvl="1"/>
            <a:r>
              <a:rPr lang="en-US" dirty="0" smtClean="0"/>
              <a:t>Wellbeing, emotional wellbeing </a:t>
            </a:r>
            <a:r>
              <a:rPr lang="mr-IN" dirty="0" smtClean="0"/>
              <a:t>–</a:t>
            </a:r>
            <a:r>
              <a:rPr lang="en-US" dirty="0" smtClean="0"/>
              <a:t> our work on </a:t>
            </a:r>
            <a:r>
              <a:rPr lang="en-US" dirty="0" err="1" smtClean="0"/>
              <a:t>Rohingya</a:t>
            </a:r>
            <a:r>
              <a:rPr lang="en-US" dirty="0" smtClean="0"/>
              <a:t> community</a:t>
            </a:r>
          </a:p>
          <a:p>
            <a:pPr lvl="1"/>
            <a:r>
              <a:rPr lang="en-US" dirty="0" smtClean="0"/>
              <a:t>Technology intervention for empowerment</a:t>
            </a:r>
            <a:endParaRPr lang="en-US" dirty="0"/>
          </a:p>
          <a:p>
            <a:r>
              <a:rPr lang="en-US" dirty="0" smtClean="0"/>
              <a:t>ICTD</a:t>
            </a:r>
          </a:p>
          <a:p>
            <a:pPr lvl="1"/>
            <a:r>
              <a:rPr lang="en-US" dirty="0" smtClean="0"/>
              <a:t>Storytelling as a way to express</a:t>
            </a:r>
          </a:p>
          <a:p>
            <a:pPr lvl="1"/>
            <a:r>
              <a:rPr lang="en-US" dirty="0" smtClean="0"/>
              <a:t>Low cost IoT for various problem solving</a:t>
            </a:r>
            <a:endParaRPr lang="en-US" dirty="0"/>
          </a:p>
        </p:txBody>
      </p:sp>
    </p:spTree>
    <p:extLst>
      <p:ext uri="{BB962C8B-B14F-4D97-AF65-F5344CB8AC3E}">
        <p14:creationId xmlns:p14="http://schemas.microsoft.com/office/powerpoint/2010/main" val="14258718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Achievements</a:t>
            </a:r>
            <a:endParaRPr lang="en-US" dirty="0"/>
          </a:p>
        </p:txBody>
      </p:sp>
      <p:sp>
        <p:nvSpPr>
          <p:cNvPr id="3" name="Content Placeholder 2"/>
          <p:cNvSpPr>
            <a:spLocks noGrp="1"/>
          </p:cNvSpPr>
          <p:nvPr>
            <p:ph idx="1"/>
          </p:nvPr>
        </p:nvSpPr>
        <p:spPr/>
        <p:txBody>
          <a:bodyPr/>
          <a:lstStyle/>
          <a:p>
            <a:r>
              <a:rPr lang="en-US" dirty="0" smtClean="0"/>
              <a:t>Currently around 50 members and growing</a:t>
            </a:r>
          </a:p>
          <a:p>
            <a:r>
              <a:rPr lang="en-US" dirty="0" smtClean="0"/>
              <a:t>Participated in CHI, </a:t>
            </a:r>
            <a:r>
              <a:rPr lang="en-US" dirty="0" err="1" smtClean="0"/>
              <a:t>Ubicomp</a:t>
            </a:r>
            <a:r>
              <a:rPr lang="en-US" dirty="0" smtClean="0"/>
              <a:t>, India Summer School as a team</a:t>
            </a:r>
          </a:p>
          <a:p>
            <a:r>
              <a:rPr lang="en-US" dirty="0" smtClean="0"/>
              <a:t>Posters and papers in CHI 2019</a:t>
            </a:r>
          </a:p>
          <a:p>
            <a:r>
              <a:rPr lang="en-US" dirty="0" smtClean="0"/>
              <a:t>Best paper award in CHI 2019</a:t>
            </a:r>
          </a:p>
          <a:p>
            <a:r>
              <a:rPr lang="en-US" dirty="0" smtClean="0"/>
              <a:t>Collaboration with Google</a:t>
            </a:r>
          </a:p>
          <a:p>
            <a:r>
              <a:rPr lang="en-US" dirty="0" smtClean="0"/>
              <a:t>Eager to create “</a:t>
            </a:r>
            <a:r>
              <a:rPr lang="en-US" b="1" dirty="0" smtClean="0"/>
              <a:t>Made in Bangladesh</a:t>
            </a:r>
            <a:r>
              <a:rPr lang="en-US" dirty="0" smtClean="0"/>
              <a:t>” brand name</a:t>
            </a:r>
            <a:endParaRPr lang="en-US" dirty="0"/>
          </a:p>
        </p:txBody>
      </p:sp>
    </p:spTree>
    <p:extLst>
      <p:ext uri="{BB962C8B-B14F-4D97-AF65-F5344CB8AC3E}">
        <p14:creationId xmlns:p14="http://schemas.microsoft.com/office/powerpoint/2010/main" val="343018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Summer School</a:t>
            </a:r>
            <a:br>
              <a:rPr lang="en-US" dirty="0" smtClean="0"/>
            </a:br>
            <a:r>
              <a:rPr lang="en-US" dirty="0" smtClean="0"/>
              <a:t>2019</a:t>
            </a:r>
            <a:endParaRPr lang="en-US" dirty="0"/>
          </a:p>
        </p:txBody>
      </p:sp>
      <p:sp>
        <p:nvSpPr>
          <p:cNvPr id="3" name="Content Placeholder 2"/>
          <p:cNvSpPr>
            <a:spLocks noGrp="1"/>
          </p:cNvSpPr>
          <p:nvPr>
            <p:ph idx="1"/>
          </p:nvPr>
        </p:nvSpPr>
        <p:spPr/>
        <p:txBody>
          <a:bodyPr/>
          <a:lstStyle/>
          <a:p>
            <a:r>
              <a:rPr lang="en-US" b="1" dirty="0"/>
              <a:t>Total: 54</a:t>
            </a:r>
            <a:endParaRPr lang="en-US" dirty="0"/>
          </a:p>
          <a:p>
            <a:r>
              <a:rPr lang="en-US" dirty="0"/>
              <a:t>Speaker: 6</a:t>
            </a:r>
          </a:p>
          <a:p>
            <a:r>
              <a:rPr lang="en-US" dirty="0"/>
              <a:t>Foreign Participants: 4</a:t>
            </a:r>
          </a:p>
          <a:p>
            <a:r>
              <a:rPr lang="en-US" dirty="0"/>
              <a:t>Guest from Monash: 6</a:t>
            </a:r>
          </a:p>
          <a:p>
            <a:r>
              <a:rPr lang="en-US" dirty="0" err="1" smtClean="0"/>
              <a:t>Website:</a:t>
            </a:r>
            <a:r>
              <a:rPr lang="en-US" dirty="0" err="1">
                <a:hlinkClick r:id="rId2"/>
              </a:rPr>
              <a:t>https</a:t>
            </a:r>
            <a:r>
              <a:rPr lang="en-US" dirty="0">
                <a:hlinkClick r:id="rId2"/>
              </a:rPr>
              <a:t>://sites.google.com/view/acm-sigchi-winterschool-bd/home</a:t>
            </a:r>
            <a:endParaRPr lang="en-US" dirty="0"/>
          </a:p>
        </p:txBody>
      </p:sp>
    </p:spTree>
    <p:extLst>
      <p:ext uri="{BB962C8B-B14F-4D97-AF65-F5344CB8AC3E}">
        <p14:creationId xmlns:p14="http://schemas.microsoft.com/office/powerpoint/2010/main" val="15617256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Summer School</a:t>
            </a:r>
            <a:br>
              <a:rPr lang="en-US" dirty="0" smtClean="0"/>
            </a:br>
            <a:r>
              <a:rPr lang="en-US" dirty="0" smtClean="0"/>
              <a:t>2019</a:t>
            </a:r>
            <a:br>
              <a:rPr lang="en-US" dirty="0" smtClean="0"/>
            </a:br>
            <a:r>
              <a:rPr lang="en-US" dirty="0" smtClean="0"/>
              <a:t>Cont.</a:t>
            </a:r>
            <a:endParaRPr lang="en-US" dirty="0"/>
          </a:p>
        </p:txBody>
      </p:sp>
      <p:sp>
        <p:nvSpPr>
          <p:cNvPr id="3" name="Content Placeholder 2"/>
          <p:cNvSpPr>
            <a:spLocks noGrp="1"/>
          </p:cNvSpPr>
          <p:nvPr>
            <p:ph idx="1"/>
          </p:nvPr>
        </p:nvSpPr>
        <p:spPr>
          <a:xfrm>
            <a:off x="3869267" y="864108"/>
            <a:ext cx="6355387" cy="4860912"/>
          </a:xfrm>
        </p:spPr>
        <p:txBody>
          <a:bodyPr/>
          <a:lstStyle/>
          <a:p>
            <a:r>
              <a:rPr lang="en-US" b="1" dirty="0" smtClean="0"/>
              <a:t>Memorable Event: There was a student driven protest since a student was killer when a bus ran over him, in front of his father.</a:t>
            </a:r>
          </a:p>
          <a:p>
            <a:r>
              <a:rPr lang="en-US" b="1" dirty="0" smtClean="0"/>
              <a:t>We struggled with speakers, many speakers who initially promised denied right before the event.</a:t>
            </a:r>
            <a:endParaRPr lang="en-US" dirty="0"/>
          </a:p>
        </p:txBody>
      </p:sp>
    </p:spTree>
    <p:extLst>
      <p:ext uri="{BB962C8B-B14F-4D97-AF65-F5344CB8AC3E}">
        <p14:creationId xmlns:p14="http://schemas.microsoft.com/office/powerpoint/2010/main" val="12543000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Winter </a:t>
            </a:r>
            <a:br>
              <a:rPr lang="en-US" dirty="0" smtClean="0"/>
            </a:br>
            <a:r>
              <a:rPr lang="en-US" dirty="0" smtClean="0"/>
              <a:t>School </a:t>
            </a:r>
            <a:br>
              <a:rPr lang="en-US" dirty="0" smtClean="0"/>
            </a:br>
            <a:r>
              <a:rPr lang="en-US" dirty="0" smtClean="0"/>
              <a:t>2019</a:t>
            </a:r>
            <a:endParaRPr lang="en-US" dirty="0"/>
          </a:p>
        </p:txBody>
      </p:sp>
      <p:sp>
        <p:nvSpPr>
          <p:cNvPr id="3" name="Content Placeholder 2"/>
          <p:cNvSpPr>
            <a:spLocks noGrp="1"/>
          </p:cNvSpPr>
          <p:nvPr>
            <p:ph idx="1"/>
          </p:nvPr>
        </p:nvSpPr>
        <p:spPr/>
        <p:txBody>
          <a:bodyPr/>
          <a:lstStyle/>
          <a:p>
            <a:r>
              <a:rPr lang="en-US" b="1" dirty="0"/>
              <a:t>Total: 45</a:t>
            </a:r>
            <a:endParaRPr lang="en-US" dirty="0"/>
          </a:p>
          <a:p>
            <a:r>
              <a:rPr lang="en-US" dirty="0"/>
              <a:t>Foreign participants: 7</a:t>
            </a:r>
          </a:p>
          <a:p>
            <a:r>
              <a:rPr lang="en-US" dirty="0"/>
              <a:t>Speaker: 2</a:t>
            </a:r>
          </a:p>
          <a:p>
            <a:r>
              <a:rPr lang="en-US" dirty="0"/>
              <a:t>Guest from Melinda Gates F.: </a:t>
            </a:r>
            <a:r>
              <a:rPr lang="en-US" dirty="0" smtClean="0"/>
              <a:t>1</a:t>
            </a:r>
          </a:p>
          <a:p>
            <a:r>
              <a:rPr lang="en-US" dirty="0" smtClean="0"/>
              <a:t>Link: </a:t>
            </a:r>
            <a:r>
              <a:rPr lang="en-US" dirty="0" smtClean="0">
                <a:hlinkClick r:id="rId2"/>
              </a:rPr>
              <a:t>https</a:t>
            </a:r>
            <a:r>
              <a:rPr lang="en-US" dirty="0">
                <a:hlinkClick r:id="rId2"/>
              </a:rPr>
              <a:t>://</a:t>
            </a:r>
            <a:r>
              <a:rPr lang="en-US" dirty="0" smtClean="0">
                <a:hlinkClick r:id="rId2"/>
              </a:rPr>
              <a:t>sites.google.com/view/acm-summer-school-bangladesh/home</a:t>
            </a:r>
            <a:endParaRPr lang="en-US" dirty="0" smtClean="0"/>
          </a:p>
          <a:p>
            <a:r>
              <a:rPr lang="en-US" dirty="0" smtClean="0"/>
              <a:t>Topic: Research Methods</a:t>
            </a:r>
            <a:endParaRPr lang="en-US" dirty="0"/>
          </a:p>
          <a:p>
            <a:endParaRPr lang="en-US" dirty="0"/>
          </a:p>
          <a:p>
            <a:endParaRPr lang="en-US" dirty="0"/>
          </a:p>
        </p:txBody>
      </p:sp>
    </p:spTree>
    <p:extLst>
      <p:ext uri="{BB962C8B-B14F-4D97-AF65-F5344CB8AC3E}">
        <p14:creationId xmlns:p14="http://schemas.microsoft.com/office/powerpoint/2010/main" val="1167048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Winter </a:t>
            </a:r>
            <a:br>
              <a:rPr lang="en-US" dirty="0" smtClean="0"/>
            </a:br>
            <a:r>
              <a:rPr lang="en-US" dirty="0" smtClean="0"/>
              <a:t>School </a:t>
            </a:r>
            <a:br>
              <a:rPr lang="en-US" dirty="0" smtClean="0"/>
            </a:br>
            <a:r>
              <a:rPr lang="en-US" dirty="0" smtClean="0"/>
              <a:t>2019</a:t>
            </a:r>
            <a:endParaRPr lang="en-US" dirty="0"/>
          </a:p>
        </p:txBody>
      </p:sp>
      <p:sp>
        <p:nvSpPr>
          <p:cNvPr id="3" name="Content Placeholder 2"/>
          <p:cNvSpPr>
            <a:spLocks noGrp="1"/>
          </p:cNvSpPr>
          <p:nvPr>
            <p:ph idx="1"/>
          </p:nvPr>
        </p:nvSpPr>
        <p:spPr>
          <a:xfrm>
            <a:off x="3479416" y="1849882"/>
            <a:ext cx="7437966" cy="3149092"/>
          </a:xfrm>
        </p:spPr>
        <p:txBody>
          <a:bodyPr>
            <a:normAutofit/>
          </a:bodyPr>
          <a:lstStyle/>
          <a:p>
            <a:r>
              <a:rPr lang="en-US" b="1" dirty="0" smtClean="0"/>
              <a:t>Memorable Event: Two participants from Afghanistan were denied access</a:t>
            </a:r>
          </a:p>
          <a:p>
            <a:r>
              <a:rPr lang="en-US" b="1" dirty="0" smtClean="0"/>
              <a:t>We got permission from Home Minister</a:t>
            </a:r>
            <a:endParaRPr lang="en-US" dirty="0"/>
          </a:p>
          <a:p>
            <a:endParaRPr lang="en-US" dirty="0"/>
          </a:p>
          <a:p>
            <a:endParaRPr lang="en-US" dirty="0"/>
          </a:p>
        </p:txBody>
      </p:sp>
    </p:spTree>
    <p:extLst>
      <p:ext uri="{BB962C8B-B14F-4D97-AF65-F5344CB8AC3E}">
        <p14:creationId xmlns:p14="http://schemas.microsoft.com/office/powerpoint/2010/main" val="190046547"/>
      </p:ext>
    </p:extLst>
  </p:cSld>
  <p:clrMapOvr>
    <a:masterClrMapping/>
  </p:clrMapOvr>
</p:sld>
</file>

<file path=ppt/theme/theme1.xml><?xml version="1.0" encoding="utf-8"?>
<a:theme xmlns:a="http://schemas.openxmlformats.org/drawingml/2006/main" name="Frame">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Frame</Template>
  <TotalTime>29</TotalTime>
  <Words>390</Words>
  <Application>Microsoft Macintosh PowerPoint</Application>
  <PresentationFormat>Widescreen</PresentationFormat>
  <Paragraphs>58</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Calibri</vt:lpstr>
      <vt:lpstr>Corbel</vt:lpstr>
      <vt:lpstr>Mangal</vt:lpstr>
      <vt:lpstr>Wingdings 2</vt:lpstr>
      <vt:lpstr>Frame</vt:lpstr>
      <vt:lpstr>SIGCHI, Dhaka</vt:lpstr>
      <vt:lpstr>Abstract</vt:lpstr>
      <vt:lpstr>Challenges</vt:lpstr>
      <vt:lpstr>Projects</vt:lpstr>
      <vt:lpstr>Achievements</vt:lpstr>
      <vt:lpstr>Summer School 2019</vt:lpstr>
      <vt:lpstr>Summer School 2019 Cont.</vt:lpstr>
      <vt:lpstr>Winter  School  2019</vt:lpstr>
      <vt:lpstr>Winter  School  2019</vt:lpstr>
      <vt:lpstr>New Chapter in Sylhet</vt:lpstr>
      <vt:lpstr>Way Forward</vt:lpstr>
    </vt:vector>
  </TitlesOfParts>
  <Company/>
  <LinksUpToDate>false</LinksUpToDate>
  <SharedDoc>false</SharedDoc>
  <HyperlinksChanged>false</HyperlinksChanged>
  <AppVersion>15.0030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Microsoft Office User</cp:lastModifiedBy>
  <cp:revision>5</cp:revision>
  <dcterms:created xsi:type="dcterms:W3CDTF">2020-01-10T18:06:42Z</dcterms:created>
  <dcterms:modified xsi:type="dcterms:W3CDTF">2020-01-10T18:46:40Z</dcterms:modified>
</cp:coreProperties>
</file>