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8" r:id="rId4"/>
    <p:sldId id="257" r:id="rId5"/>
    <p:sldId id="258" r:id="rId6"/>
    <p:sldId id="261" r:id="rId7"/>
    <p:sldId id="269" r:id="rId8"/>
    <p:sldId id="259" r:id="rId9"/>
    <p:sldId id="260" r:id="rId10"/>
    <p:sldId id="262" r:id="rId11"/>
    <p:sldId id="265" r:id="rId12"/>
    <p:sldId id="266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975EB-40ED-4AB1-A885-836EB7BF196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3949509-81B2-4ED2-A69C-AE72BADD9FD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B5CFF-89E9-4999-96F2-5AC47D684155}" type="parTrans" cxnId="{81464960-2A67-492A-A95A-9DBB9ABBD4F7}">
      <dgm:prSet/>
      <dgm:spPr/>
      <dgm:t>
        <a:bodyPr/>
        <a:lstStyle/>
        <a:p>
          <a:endParaRPr lang="en-US"/>
        </a:p>
      </dgm:t>
    </dgm:pt>
    <dgm:pt modelId="{4A2D8121-805A-48EE-9F75-AD95F9755F4F}" type="sibTrans" cxnId="{81464960-2A67-492A-A95A-9DBB9ABBD4F7}">
      <dgm:prSet/>
      <dgm:spPr/>
      <dgm:t>
        <a:bodyPr/>
        <a:lstStyle/>
        <a:p>
          <a:endParaRPr lang="en-US"/>
        </a:p>
      </dgm:t>
    </dgm:pt>
    <dgm:pt modelId="{81CB2045-FC0D-4CB4-A3F6-FA51DFBDA3C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Digital Marketing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1701C-5341-4BDA-BEA9-43E1112969E5}" type="parTrans" cxnId="{2A8ABB9C-A069-460A-A4A9-0CA7B274E92C}">
      <dgm:prSet/>
      <dgm:spPr/>
      <dgm:t>
        <a:bodyPr/>
        <a:lstStyle/>
        <a:p>
          <a:endParaRPr lang="en-US"/>
        </a:p>
      </dgm:t>
    </dgm:pt>
    <dgm:pt modelId="{042DABF2-5E7F-4360-AAFF-34DB46BF9249}" type="sibTrans" cxnId="{2A8ABB9C-A069-460A-A4A9-0CA7B274E92C}">
      <dgm:prSet/>
      <dgm:spPr/>
      <dgm:t>
        <a:bodyPr/>
        <a:lstStyle/>
        <a:p>
          <a:endParaRPr lang="en-US"/>
        </a:p>
      </dgm:t>
    </dgm:pt>
    <dgm:pt modelId="{B74823E6-47DE-4A3F-849F-774EF4A3A2C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Future Steps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8BB2A-5452-461D-8B81-770A7FC5439B}" type="parTrans" cxnId="{CE8AC8C9-44D5-4C45-9189-B9C0B92B3A25}">
      <dgm:prSet/>
      <dgm:spPr/>
      <dgm:t>
        <a:bodyPr/>
        <a:lstStyle/>
        <a:p>
          <a:endParaRPr lang="en-US"/>
        </a:p>
      </dgm:t>
    </dgm:pt>
    <dgm:pt modelId="{3BF092DD-BF29-4292-8185-997CB9DF11AA}" type="sibTrans" cxnId="{CE8AC8C9-44D5-4C45-9189-B9C0B92B3A25}">
      <dgm:prSet/>
      <dgm:spPr/>
      <dgm:t>
        <a:bodyPr/>
        <a:lstStyle/>
        <a:p>
          <a:endParaRPr lang="en-US"/>
        </a:p>
      </dgm:t>
    </dgm:pt>
    <dgm:pt modelId="{6C86B0C5-4004-4CFC-97FA-B1D643C7CB4E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052FC-0C04-4899-8B52-ADC0FE2A5A06}" type="parTrans" cxnId="{751F823B-D4AB-4B48-9E8E-1A29ADE3CC96}">
      <dgm:prSet/>
      <dgm:spPr/>
      <dgm:t>
        <a:bodyPr/>
        <a:lstStyle/>
        <a:p>
          <a:endParaRPr lang="en-US"/>
        </a:p>
      </dgm:t>
    </dgm:pt>
    <dgm:pt modelId="{A09BDE9E-10C7-42A8-AF6D-977A7C4BCD74}" type="sibTrans" cxnId="{751F823B-D4AB-4B48-9E8E-1A29ADE3CC96}">
      <dgm:prSet/>
      <dgm:spPr/>
      <dgm:t>
        <a:bodyPr/>
        <a:lstStyle/>
        <a:p>
          <a:endParaRPr lang="en-US"/>
        </a:p>
      </dgm:t>
    </dgm:pt>
    <dgm:pt modelId="{84AA5743-9A4B-4BE6-87EC-E0F97D283F20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4F166-9B36-41AF-B283-893DB536D30B}" type="parTrans" cxnId="{722ED5E3-774E-47F8-AA92-9CC4B3AF580F}">
      <dgm:prSet/>
      <dgm:spPr/>
      <dgm:t>
        <a:bodyPr/>
        <a:lstStyle/>
        <a:p>
          <a:endParaRPr lang="en-US"/>
        </a:p>
      </dgm:t>
    </dgm:pt>
    <dgm:pt modelId="{0CB29CA8-178E-4062-B084-975151A8B007}" type="sibTrans" cxnId="{722ED5E3-774E-47F8-AA92-9CC4B3AF580F}">
      <dgm:prSet/>
      <dgm:spPr/>
      <dgm:t>
        <a:bodyPr/>
        <a:lstStyle/>
        <a:p>
          <a:endParaRPr lang="en-US"/>
        </a:p>
      </dgm:t>
    </dgm:pt>
    <dgm:pt modelId="{DF5A45C5-4095-4F7F-AE61-332B33DFDE96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 &amp; Cons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97B05-ABD0-4183-B358-08C50358E003}" type="parTrans" cxnId="{FD08F10A-3E7F-4D38-8B36-6F1FE9A35839}">
      <dgm:prSet/>
      <dgm:spPr/>
      <dgm:t>
        <a:bodyPr/>
        <a:lstStyle/>
        <a:p>
          <a:endParaRPr lang="en-US"/>
        </a:p>
      </dgm:t>
    </dgm:pt>
    <dgm:pt modelId="{3909A440-3220-43E6-8EDC-8887908CFA1B}" type="sibTrans" cxnId="{FD08F10A-3E7F-4D38-8B36-6F1FE9A35839}">
      <dgm:prSet/>
      <dgm:spPr/>
      <dgm:t>
        <a:bodyPr/>
        <a:lstStyle/>
        <a:p>
          <a:endParaRPr lang="en-US"/>
        </a:p>
      </dgm:t>
    </dgm:pt>
    <dgm:pt modelId="{20821394-0465-4D69-8AA4-4CDDB2E56AF4}">
      <dgm:prSet/>
      <dgm:spPr/>
      <dgm:t>
        <a:bodyPr/>
        <a:lstStyle/>
        <a:p>
          <a:endParaRPr lang="en-US" dirty="0"/>
        </a:p>
      </dgm:t>
    </dgm:pt>
    <dgm:pt modelId="{2327EAB6-BBDA-443C-AA6E-B81A01011A46}" type="parTrans" cxnId="{9B0F7739-DA4B-441F-A48B-3A6458E36CDC}">
      <dgm:prSet/>
      <dgm:spPr/>
      <dgm:t>
        <a:bodyPr/>
        <a:lstStyle/>
        <a:p>
          <a:endParaRPr lang="en-US"/>
        </a:p>
      </dgm:t>
    </dgm:pt>
    <dgm:pt modelId="{92B77CAC-64F8-4C76-B315-9883C2D572C5}" type="sibTrans" cxnId="{9B0F7739-DA4B-441F-A48B-3A6458E36CDC}">
      <dgm:prSet/>
      <dgm:spPr/>
      <dgm:t>
        <a:bodyPr/>
        <a:lstStyle/>
        <a:p>
          <a:endParaRPr lang="en-US"/>
        </a:p>
      </dgm:t>
    </dgm:pt>
    <dgm:pt modelId="{D0D702B6-EBA8-41E9-96EF-750B7CF0C254}">
      <dgm:prSet/>
      <dgm:spPr/>
      <dgm:t>
        <a:bodyPr/>
        <a:lstStyle/>
        <a:p>
          <a:endParaRPr lang="en-US" dirty="0"/>
        </a:p>
      </dgm:t>
    </dgm:pt>
    <dgm:pt modelId="{1F4DBFF3-57CF-4DFB-BE01-FF5B79227D7E}" type="parTrans" cxnId="{E852463A-0593-407C-9450-36378EC5C644}">
      <dgm:prSet/>
      <dgm:spPr/>
      <dgm:t>
        <a:bodyPr/>
        <a:lstStyle/>
        <a:p>
          <a:endParaRPr lang="en-US"/>
        </a:p>
      </dgm:t>
    </dgm:pt>
    <dgm:pt modelId="{EE3559E0-FC6E-48A2-AB77-9C9F733695C0}" type="sibTrans" cxnId="{E852463A-0593-407C-9450-36378EC5C644}">
      <dgm:prSet/>
      <dgm:spPr/>
      <dgm:t>
        <a:bodyPr/>
        <a:lstStyle/>
        <a:p>
          <a:endParaRPr lang="en-US"/>
        </a:p>
      </dgm:t>
    </dgm:pt>
    <dgm:pt modelId="{52263A80-BB23-43AD-8DA8-BC2458DE80A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F24DE-0144-417D-936F-2BC77D5F448D}" type="parTrans" cxnId="{87C83A2B-92E2-4E90-B89C-AE6ABFC75B94}">
      <dgm:prSet/>
      <dgm:spPr/>
      <dgm:t>
        <a:bodyPr/>
        <a:lstStyle/>
        <a:p>
          <a:endParaRPr lang="en-US"/>
        </a:p>
      </dgm:t>
    </dgm:pt>
    <dgm:pt modelId="{65B73416-54E7-4844-AE78-62D423638318}" type="sibTrans" cxnId="{87C83A2B-92E2-4E90-B89C-AE6ABFC75B94}">
      <dgm:prSet/>
      <dgm:spPr/>
      <dgm:t>
        <a:bodyPr/>
        <a:lstStyle/>
        <a:p>
          <a:endParaRPr lang="en-US"/>
        </a:p>
      </dgm:t>
    </dgm:pt>
    <dgm:pt modelId="{9B4DBB0A-D25B-4AA2-A3A9-A448D0DF66BB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Impact on DM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99E07-3991-4084-B416-FDA07B1BDFC9}" type="parTrans" cxnId="{1DE93C4F-5AE9-4235-8BEA-20E5C5304EEE}">
      <dgm:prSet/>
      <dgm:spPr/>
      <dgm:t>
        <a:bodyPr/>
        <a:lstStyle/>
        <a:p>
          <a:endParaRPr lang="en-US"/>
        </a:p>
      </dgm:t>
    </dgm:pt>
    <dgm:pt modelId="{EF3EEB99-C6BE-4B2E-A05C-67076D60DF5F}" type="sibTrans" cxnId="{1DE93C4F-5AE9-4235-8BEA-20E5C5304EEE}">
      <dgm:prSet/>
      <dgm:spPr/>
      <dgm:t>
        <a:bodyPr/>
        <a:lstStyle/>
        <a:p>
          <a:endParaRPr lang="en-US"/>
        </a:p>
      </dgm:t>
    </dgm:pt>
    <dgm:pt modelId="{5CCC2B8C-4FF9-4349-A056-316BF32E5339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Partnership &amp; Collaboration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58549-3FDE-4647-BA2D-D45CCE026950}" type="parTrans" cxnId="{AA69B1A7-72FD-4C9D-B6AE-80F3918EB485}">
      <dgm:prSet/>
      <dgm:spPr/>
      <dgm:t>
        <a:bodyPr/>
        <a:lstStyle/>
        <a:p>
          <a:endParaRPr lang="en-US"/>
        </a:p>
      </dgm:t>
    </dgm:pt>
    <dgm:pt modelId="{42E032EC-A54D-490E-AB89-0BE62EC28769}" type="sibTrans" cxnId="{AA69B1A7-72FD-4C9D-B6AE-80F3918EB485}">
      <dgm:prSet/>
      <dgm:spPr/>
      <dgm:t>
        <a:bodyPr/>
        <a:lstStyle/>
        <a:p>
          <a:endParaRPr lang="en-US"/>
        </a:p>
      </dgm:t>
    </dgm:pt>
    <dgm:pt modelId="{C296B7E3-02E0-4DD7-8B55-055647C9300C}">
      <dgm:prSet/>
      <dgm:spPr/>
      <dgm:t>
        <a:bodyPr/>
        <a:lstStyle/>
        <a:p>
          <a:endParaRPr lang="en-US" dirty="0"/>
        </a:p>
      </dgm:t>
    </dgm:pt>
    <dgm:pt modelId="{530304A0-7F71-4ACB-BA24-E910C4671561}" type="parTrans" cxnId="{B439831C-C683-4CA2-9042-09936F46CC57}">
      <dgm:prSet/>
      <dgm:spPr/>
      <dgm:t>
        <a:bodyPr/>
        <a:lstStyle/>
        <a:p>
          <a:endParaRPr lang="en-US"/>
        </a:p>
      </dgm:t>
    </dgm:pt>
    <dgm:pt modelId="{188DEFF3-4642-4308-8869-FB07E470127E}" type="sibTrans" cxnId="{B439831C-C683-4CA2-9042-09936F46CC57}">
      <dgm:prSet/>
      <dgm:spPr/>
      <dgm:t>
        <a:bodyPr/>
        <a:lstStyle/>
        <a:p>
          <a:endParaRPr lang="en-US"/>
        </a:p>
      </dgm:t>
    </dgm:pt>
    <dgm:pt modelId="{B3B8986F-4931-47DC-BCDA-0740AA6946D7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Bridge Innovation Gap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E2B71-2530-45D6-948A-25EC55C89BC8}" type="sibTrans" cxnId="{A73DCF1D-7A04-41AA-80C2-7CE825003BF5}">
      <dgm:prSet/>
      <dgm:spPr/>
      <dgm:t>
        <a:bodyPr/>
        <a:lstStyle/>
        <a:p>
          <a:endParaRPr lang="en-US"/>
        </a:p>
      </dgm:t>
    </dgm:pt>
    <dgm:pt modelId="{84287936-7FA1-4B17-A87A-5AA2050933E4}" type="parTrans" cxnId="{A73DCF1D-7A04-41AA-80C2-7CE825003BF5}">
      <dgm:prSet/>
      <dgm:spPr/>
      <dgm:t>
        <a:bodyPr/>
        <a:lstStyle/>
        <a:p>
          <a:endParaRPr lang="en-US"/>
        </a:p>
      </dgm:t>
    </dgm:pt>
    <dgm:pt modelId="{65E89ED9-65BE-4BA3-BF46-A42D6E567C4A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Brand Atomization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C70DD-92E5-446E-8D3B-F077AB91A2AC}" type="parTrans" cxnId="{734E0FAE-B269-4B65-A6DF-15F7AB9DA4CC}">
      <dgm:prSet/>
      <dgm:spPr/>
      <dgm:t>
        <a:bodyPr/>
        <a:lstStyle/>
        <a:p>
          <a:endParaRPr lang="en-US"/>
        </a:p>
      </dgm:t>
    </dgm:pt>
    <dgm:pt modelId="{78EDE751-9951-498B-9DCD-F325C515283E}" type="sibTrans" cxnId="{734E0FAE-B269-4B65-A6DF-15F7AB9DA4CC}">
      <dgm:prSet/>
      <dgm:spPr/>
      <dgm:t>
        <a:bodyPr/>
        <a:lstStyle/>
        <a:p>
          <a:endParaRPr lang="en-US"/>
        </a:p>
      </dgm:t>
    </dgm:pt>
    <dgm:pt modelId="{D0A78B7D-B4B2-4424-8D68-6317C9A58516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Transform Digital Talent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1211E-8106-4816-B510-8CBED3CA8DE3}" type="parTrans" cxnId="{F791A089-8142-4E42-AAF6-0D384D745AD8}">
      <dgm:prSet/>
      <dgm:spPr/>
      <dgm:t>
        <a:bodyPr/>
        <a:lstStyle/>
        <a:p>
          <a:endParaRPr lang="en-US"/>
        </a:p>
      </dgm:t>
    </dgm:pt>
    <dgm:pt modelId="{BB6D5362-6453-4396-B882-1B977467C05A}" type="sibTrans" cxnId="{F791A089-8142-4E42-AAF6-0D384D745AD8}">
      <dgm:prSet/>
      <dgm:spPr/>
      <dgm:t>
        <a:bodyPr/>
        <a:lstStyle/>
        <a:p>
          <a:endParaRPr lang="en-US"/>
        </a:p>
      </dgm:t>
    </dgm:pt>
    <dgm:pt modelId="{64016038-7663-4506-91D2-590387DCF7FD}" type="pres">
      <dgm:prSet presAssocID="{42D975EB-40ED-4AB1-A885-836EB7BF1968}" presName="diagram" presStyleCnt="0">
        <dgm:presLayoutVars>
          <dgm:dir/>
          <dgm:animLvl val="lvl"/>
          <dgm:resizeHandles val="exact"/>
        </dgm:presLayoutVars>
      </dgm:prSet>
      <dgm:spPr/>
    </dgm:pt>
    <dgm:pt modelId="{31CAB9A4-9F61-4472-BDEB-882AA55D6235}" type="pres">
      <dgm:prSet presAssocID="{53949509-81B2-4ED2-A69C-AE72BADD9FD3}" presName="compNode" presStyleCnt="0"/>
      <dgm:spPr/>
    </dgm:pt>
    <dgm:pt modelId="{725F57B0-C0DD-4974-B62F-9CC42C68F6C6}" type="pres">
      <dgm:prSet presAssocID="{53949509-81B2-4ED2-A69C-AE72BADD9FD3}" presName="childRect" presStyleLbl="bgAcc1" presStyleIdx="0" presStyleCnt="3" custScaleY="17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D0B04-381A-4342-8FE7-340FEB2EB29A}" type="pres">
      <dgm:prSet presAssocID="{53949509-81B2-4ED2-A69C-AE72BADD9F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706CB-F112-4351-AE0C-5259E1964D4B}" type="pres">
      <dgm:prSet presAssocID="{53949509-81B2-4ED2-A69C-AE72BADD9FD3}" presName="parentRect" presStyleLbl="alignNode1" presStyleIdx="0" presStyleCnt="3" custAng="20952532"/>
      <dgm:spPr/>
      <dgm:t>
        <a:bodyPr/>
        <a:lstStyle/>
        <a:p>
          <a:endParaRPr lang="en-US"/>
        </a:p>
      </dgm:t>
    </dgm:pt>
    <dgm:pt modelId="{FDDB25A6-AC00-4B3D-B2B2-7F91ABD9FB2E}" type="pres">
      <dgm:prSet presAssocID="{53949509-81B2-4ED2-A69C-AE72BADD9FD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CDF50D-2E8B-4B30-A646-62063022707C}" type="pres">
      <dgm:prSet presAssocID="{4A2D8121-805A-48EE-9F75-AD95F9755F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6A1705-1CFC-4AE8-8541-736BAE045FBD}" type="pres">
      <dgm:prSet presAssocID="{81CB2045-FC0D-4CB4-A3F6-FA51DFBDA3C3}" presName="compNode" presStyleCnt="0"/>
      <dgm:spPr/>
    </dgm:pt>
    <dgm:pt modelId="{AF1FDBF4-F5AD-4F1F-AEA7-CF612B8AB04E}" type="pres">
      <dgm:prSet presAssocID="{81CB2045-FC0D-4CB4-A3F6-FA51DFBDA3C3}" presName="childRect" presStyleLbl="bgAcc1" presStyleIdx="1" presStyleCnt="3" custScaleY="17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1E374-E670-4A16-B227-347A1C950922}" type="pres">
      <dgm:prSet presAssocID="{81CB2045-FC0D-4CB4-A3F6-FA51DFBDA3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E9982-5858-4F64-B8DF-90F3D56AF2A1}" type="pres">
      <dgm:prSet presAssocID="{81CB2045-FC0D-4CB4-A3F6-FA51DFBDA3C3}" presName="parentRect" presStyleLbl="alignNode1" presStyleIdx="1" presStyleCnt="3" custAng="20958088"/>
      <dgm:spPr/>
      <dgm:t>
        <a:bodyPr/>
        <a:lstStyle/>
        <a:p>
          <a:endParaRPr lang="en-US"/>
        </a:p>
      </dgm:t>
    </dgm:pt>
    <dgm:pt modelId="{66DE0C86-20A7-4F23-AE33-08F7DF55BE4B}" type="pres">
      <dgm:prSet presAssocID="{81CB2045-FC0D-4CB4-A3F6-FA51DFBDA3C3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44D63DD4-76E6-45FE-82E1-829E2E8190E2}" type="pres">
      <dgm:prSet presAssocID="{042DABF2-5E7F-4360-AAFF-34DB46BF92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BEE23B-3E23-4F1A-A8E5-EEAC9364F8E7}" type="pres">
      <dgm:prSet presAssocID="{B74823E6-47DE-4A3F-849F-774EF4A3A2CC}" presName="compNode" presStyleCnt="0"/>
      <dgm:spPr/>
    </dgm:pt>
    <dgm:pt modelId="{09010756-9F4B-4EDC-BC7D-050E86FBE65F}" type="pres">
      <dgm:prSet presAssocID="{B74823E6-47DE-4A3F-849F-774EF4A3A2CC}" presName="childRect" presStyleLbl="bgAcc1" presStyleIdx="2" presStyleCnt="3" custScaleX="119774" custScaleY="17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D987B-F833-4DEA-B13D-10BC85587A42}" type="pres">
      <dgm:prSet presAssocID="{B74823E6-47DE-4A3F-849F-774EF4A3A2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DE6C6-4FB2-4C44-A40D-655C3C8BC382}" type="pres">
      <dgm:prSet presAssocID="{B74823E6-47DE-4A3F-849F-774EF4A3A2CC}" presName="parentRect" presStyleLbl="alignNode1" presStyleIdx="2" presStyleCnt="3" custAng="20958587" custLinFactNeighborY="20082"/>
      <dgm:spPr/>
      <dgm:t>
        <a:bodyPr/>
        <a:lstStyle/>
        <a:p>
          <a:endParaRPr lang="en-US"/>
        </a:p>
      </dgm:t>
    </dgm:pt>
    <dgm:pt modelId="{20AC0A3D-FC00-413E-B19D-704E8239E634}" type="pres">
      <dgm:prSet presAssocID="{B74823E6-47DE-4A3F-849F-774EF4A3A2CC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996C4EE5-56BB-4E49-B12B-90A015C89B56}" type="presOf" srcId="{B74823E6-47DE-4A3F-849F-774EF4A3A2CC}" destId="{833DE6C6-4FB2-4C44-A40D-655C3C8BC382}" srcOrd="1" destOrd="0" presId="urn:microsoft.com/office/officeart/2005/8/layout/bList2"/>
    <dgm:cxn modelId="{2FF82C25-0612-43A5-8018-B6890FB8C62E}" type="presOf" srcId="{65E89ED9-65BE-4BA3-BF46-A42D6E567C4A}" destId="{09010756-9F4B-4EDC-BC7D-050E86FBE65F}" srcOrd="0" destOrd="2" presId="urn:microsoft.com/office/officeart/2005/8/layout/bList2"/>
    <dgm:cxn modelId="{2C9D59B7-4924-4699-B3CE-F8696A58FFBF}" type="presOf" srcId="{81CB2045-FC0D-4CB4-A3F6-FA51DFBDA3C3}" destId="{3351E374-E670-4A16-B227-347A1C950922}" srcOrd="0" destOrd="0" presId="urn:microsoft.com/office/officeart/2005/8/layout/bList2"/>
    <dgm:cxn modelId="{CE8AC8C9-44D5-4C45-9189-B9C0B92B3A25}" srcId="{42D975EB-40ED-4AB1-A885-836EB7BF1968}" destId="{B74823E6-47DE-4A3F-849F-774EF4A3A2CC}" srcOrd="2" destOrd="0" parTransId="{8048BB2A-5452-461D-8B81-770A7FC5439B}" sibTransId="{3BF092DD-BF29-4292-8185-997CB9DF11AA}"/>
    <dgm:cxn modelId="{FD08F10A-3E7F-4D38-8B36-6F1FE9A35839}" srcId="{81CB2045-FC0D-4CB4-A3F6-FA51DFBDA3C3}" destId="{DF5A45C5-4095-4F7F-AE61-332B33DFDE96}" srcOrd="1" destOrd="0" parTransId="{B7397B05-ABD0-4183-B358-08C50358E003}" sibTransId="{3909A440-3220-43E6-8EDC-8887908CFA1B}"/>
    <dgm:cxn modelId="{9B0F7739-DA4B-441F-A48B-3A6458E36CDC}" srcId="{81CB2045-FC0D-4CB4-A3F6-FA51DFBDA3C3}" destId="{20821394-0465-4D69-8AA4-4CDDB2E56AF4}" srcOrd="3" destOrd="0" parTransId="{2327EAB6-BBDA-443C-AA6E-B81A01011A46}" sibTransId="{92B77CAC-64F8-4C76-B315-9883C2D572C5}"/>
    <dgm:cxn modelId="{BACD056D-5E35-47B6-91EA-9693BCBD0751}" type="presOf" srcId="{20821394-0465-4D69-8AA4-4CDDB2E56AF4}" destId="{AF1FDBF4-F5AD-4F1F-AEA7-CF612B8AB04E}" srcOrd="0" destOrd="3" presId="urn:microsoft.com/office/officeart/2005/8/layout/bList2"/>
    <dgm:cxn modelId="{CC5ED18D-DB4B-402C-A062-E53B628985E8}" type="presOf" srcId="{C296B7E3-02E0-4DD7-8B55-055647C9300C}" destId="{09010756-9F4B-4EDC-BC7D-050E86FBE65F}" srcOrd="0" destOrd="4" presId="urn:microsoft.com/office/officeart/2005/8/layout/bList2"/>
    <dgm:cxn modelId="{B439831C-C683-4CA2-9042-09936F46CC57}" srcId="{B74823E6-47DE-4A3F-849F-774EF4A3A2CC}" destId="{C296B7E3-02E0-4DD7-8B55-055647C9300C}" srcOrd="4" destOrd="0" parTransId="{530304A0-7F71-4ACB-BA24-E910C4671561}" sibTransId="{188DEFF3-4642-4308-8869-FB07E470127E}"/>
    <dgm:cxn modelId="{6219B6CB-5033-49F3-B940-AB928CFBE089}" type="presOf" srcId="{D0A78B7D-B4B2-4424-8D68-6317C9A58516}" destId="{09010756-9F4B-4EDC-BC7D-050E86FBE65F}" srcOrd="0" destOrd="3" presId="urn:microsoft.com/office/officeart/2005/8/layout/bList2"/>
    <dgm:cxn modelId="{E852463A-0593-407C-9450-36378EC5C644}" srcId="{53949509-81B2-4ED2-A69C-AE72BADD9FD3}" destId="{D0D702B6-EBA8-41E9-96EF-750B7CF0C254}" srcOrd="2" destOrd="0" parTransId="{1F4DBFF3-57CF-4DFB-BE01-FF5B79227D7E}" sibTransId="{EE3559E0-FC6E-48A2-AB77-9C9F733695C0}"/>
    <dgm:cxn modelId="{66FDD09F-40E4-4133-BCAF-1FDB2172C481}" type="presOf" srcId="{53949509-81B2-4ED2-A69C-AE72BADD9FD3}" destId="{A55D0B04-381A-4342-8FE7-340FEB2EB29A}" srcOrd="0" destOrd="0" presId="urn:microsoft.com/office/officeart/2005/8/layout/bList2"/>
    <dgm:cxn modelId="{722ED5E3-774E-47F8-AA92-9CC4B3AF580F}" srcId="{81CB2045-FC0D-4CB4-A3F6-FA51DFBDA3C3}" destId="{84AA5743-9A4B-4BE6-87EC-E0F97D283F20}" srcOrd="0" destOrd="0" parTransId="{5B94F166-9B36-41AF-B283-893DB536D30B}" sibTransId="{0CB29CA8-178E-4062-B084-975151A8B007}"/>
    <dgm:cxn modelId="{5503248A-A4C1-4C3D-8F23-ACF739CEF1A5}" type="presOf" srcId="{53949509-81B2-4ED2-A69C-AE72BADD9FD3}" destId="{8A0706CB-F112-4351-AE0C-5259E1964D4B}" srcOrd="1" destOrd="0" presId="urn:microsoft.com/office/officeart/2005/8/layout/bList2"/>
    <dgm:cxn modelId="{331DA87B-7556-49D6-A132-5779512E5BFF}" type="presOf" srcId="{42D975EB-40ED-4AB1-A885-836EB7BF1968}" destId="{64016038-7663-4506-91D2-590387DCF7FD}" srcOrd="0" destOrd="0" presId="urn:microsoft.com/office/officeart/2005/8/layout/bList2"/>
    <dgm:cxn modelId="{751F823B-D4AB-4B48-9E8E-1A29ADE3CC96}" srcId="{53949509-81B2-4ED2-A69C-AE72BADD9FD3}" destId="{6C86B0C5-4004-4CFC-97FA-B1D643C7CB4E}" srcOrd="0" destOrd="0" parTransId="{2A4052FC-0C04-4899-8B52-ADC0FE2A5A06}" sibTransId="{A09BDE9E-10C7-42A8-AF6D-977A7C4BCD74}"/>
    <dgm:cxn modelId="{87C83A2B-92E2-4E90-B89C-AE6ABFC75B94}" srcId="{81CB2045-FC0D-4CB4-A3F6-FA51DFBDA3C3}" destId="{52263A80-BB23-43AD-8DA8-BC2458DE80A1}" srcOrd="2" destOrd="0" parTransId="{112F24DE-0144-417D-936F-2BC77D5F448D}" sibTransId="{65B73416-54E7-4844-AE78-62D423638318}"/>
    <dgm:cxn modelId="{0A188AC1-9311-47CE-9AE9-55889CE33BBE}" type="presOf" srcId="{DF5A45C5-4095-4F7F-AE61-332B33DFDE96}" destId="{AF1FDBF4-F5AD-4F1F-AEA7-CF612B8AB04E}" srcOrd="0" destOrd="1" presId="urn:microsoft.com/office/officeart/2005/8/layout/bList2"/>
    <dgm:cxn modelId="{E1200631-25F6-4F89-93B2-C5A778483AC3}" type="presOf" srcId="{6C86B0C5-4004-4CFC-97FA-B1D643C7CB4E}" destId="{725F57B0-C0DD-4974-B62F-9CC42C68F6C6}" srcOrd="0" destOrd="0" presId="urn:microsoft.com/office/officeart/2005/8/layout/bList2"/>
    <dgm:cxn modelId="{44AA8CD2-119A-4F2A-B856-975F1D17CB8A}" type="presOf" srcId="{52263A80-BB23-43AD-8DA8-BC2458DE80A1}" destId="{AF1FDBF4-F5AD-4F1F-AEA7-CF612B8AB04E}" srcOrd="0" destOrd="2" presId="urn:microsoft.com/office/officeart/2005/8/layout/bList2"/>
    <dgm:cxn modelId="{5A220149-7A7A-4F5D-9931-65DB9CD92F01}" type="presOf" srcId="{9B4DBB0A-D25B-4AA2-A3A9-A448D0DF66BB}" destId="{725F57B0-C0DD-4974-B62F-9CC42C68F6C6}" srcOrd="0" destOrd="1" presId="urn:microsoft.com/office/officeart/2005/8/layout/bList2"/>
    <dgm:cxn modelId="{2A8ABB9C-A069-460A-A4A9-0CA7B274E92C}" srcId="{42D975EB-40ED-4AB1-A885-836EB7BF1968}" destId="{81CB2045-FC0D-4CB4-A3F6-FA51DFBDA3C3}" srcOrd="1" destOrd="0" parTransId="{5AD1701C-5341-4BDA-BEA9-43E1112969E5}" sibTransId="{042DABF2-5E7F-4360-AAFF-34DB46BF9249}"/>
    <dgm:cxn modelId="{4B566BD0-65E5-45D2-9818-A27C030AE9F0}" type="presOf" srcId="{5CCC2B8C-4FF9-4349-A056-316BF32E5339}" destId="{09010756-9F4B-4EDC-BC7D-050E86FBE65F}" srcOrd="0" destOrd="0" presId="urn:microsoft.com/office/officeart/2005/8/layout/bList2"/>
    <dgm:cxn modelId="{BF69F53C-4230-495B-BE88-F178D2FA8145}" type="presOf" srcId="{042DABF2-5E7F-4360-AAFF-34DB46BF9249}" destId="{44D63DD4-76E6-45FE-82E1-829E2E8190E2}" srcOrd="0" destOrd="0" presId="urn:microsoft.com/office/officeart/2005/8/layout/bList2"/>
    <dgm:cxn modelId="{F791A089-8142-4E42-AAF6-0D384D745AD8}" srcId="{B74823E6-47DE-4A3F-849F-774EF4A3A2CC}" destId="{D0A78B7D-B4B2-4424-8D68-6317C9A58516}" srcOrd="3" destOrd="0" parTransId="{DC51211E-8106-4816-B510-8CBED3CA8DE3}" sibTransId="{BB6D5362-6453-4396-B882-1B977467C05A}"/>
    <dgm:cxn modelId="{95AD50E8-91A2-40BA-B2E0-98664163611B}" type="presOf" srcId="{B74823E6-47DE-4A3F-849F-774EF4A3A2CC}" destId="{276D987B-F833-4DEA-B13D-10BC85587A42}" srcOrd="0" destOrd="0" presId="urn:microsoft.com/office/officeart/2005/8/layout/bList2"/>
    <dgm:cxn modelId="{18A06366-E399-4721-ABC2-2D498621606E}" type="presOf" srcId="{D0D702B6-EBA8-41E9-96EF-750B7CF0C254}" destId="{725F57B0-C0DD-4974-B62F-9CC42C68F6C6}" srcOrd="0" destOrd="2" presId="urn:microsoft.com/office/officeart/2005/8/layout/bList2"/>
    <dgm:cxn modelId="{734E0FAE-B269-4B65-A6DF-15F7AB9DA4CC}" srcId="{B74823E6-47DE-4A3F-849F-774EF4A3A2CC}" destId="{65E89ED9-65BE-4BA3-BF46-A42D6E567C4A}" srcOrd="2" destOrd="0" parTransId="{15CC70DD-92E5-446E-8D3B-F077AB91A2AC}" sibTransId="{78EDE751-9951-498B-9DCD-F325C515283E}"/>
    <dgm:cxn modelId="{A73DCF1D-7A04-41AA-80C2-7CE825003BF5}" srcId="{B74823E6-47DE-4A3F-849F-774EF4A3A2CC}" destId="{B3B8986F-4931-47DC-BCDA-0740AA6946D7}" srcOrd="1" destOrd="0" parTransId="{84287936-7FA1-4B17-A87A-5AA2050933E4}" sibTransId="{FBCE2B71-2530-45D6-948A-25EC55C89BC8}"/>
    <dgm:cxn modelId="{8A09CDB3-B7FE-4F72-9499-A3C86BFA46F4}" type="presOf" srcId="{B3B8986F-4931-47DC-BCDA-0740AA6946D7}" destId="{09010756-9F4B-4EDC-BC7D-050E86FBE65F}" srcOrd="0" destOrd="1" presId="urn:microsoft.com/office/officeart/2005/8/layout/bList2"/>
    <dgm:cxn modelId="{777DC591-31F8-41EE-8974-E1450C86405E}" type="presOf" srcId="{84AA5743-9A4B-4BE6-87EC-E0F97D283F20}" destId="{AF1FDBF4-F5AD-4F1F-AEA7-CF612B8AB04E}" srcOrd="0" destOrd="0" presId="urn:microsoft.com/office/officeart/2005/8/layout/bList2"/>
    <dgm:cxn modelId="{AA69B1A7-72FD-4C9D-B6AE-80F3918EB485}" srcId="{B74823E6-47DE-4A3F-849F-774EF4A3A2CC}" destId="{5CCC2B8C-4FF9-4349-A056-316BF32E5339}" srcOrd="0" destOrd="0" parTransId="{27358549-3FDE-4647-BA2D-D45CCE026950}" sibTransId="{42E032EC-A54D-490E-AB89-0BE62EC28769}"/>
    <dgm:cxn modelId="{AC81D0D1-EEDF-4289-A360-68FBB69F618D}" type="presOf" srcId="{4A2D8121-805A-48EE-9F75-AD95F9755F4F}" destId="{85CDF50D-2E8B-4B30-A646-62063022707C}" srcOrd="0" destOrd="0" presId="urn:microsoft.com/office/officeart/2005/8/layout/bList2"/>
    <dgm:cxn modelId="{81464960-2A67-492A-A95A-9DBB9ABBD4F7}" srcId="{42D975EB-40ED-4AB1-A885-836EB7BF1968}" destId="{53949509-81B2-4ED2-A69C-AE72BADD9FD3}" srcOrd="0" destOrd="0" parTransId="{828B5CFF-89E9-4999-96F2-5AC47D684155}" sibTransId="{4A2D8121-805A-48EE-9F75-AD95F9755F4F}"/>
    <dgm:cxn modelId="{4FC91AE3-A457-4BF8-B998-1EB1BDA37705}" type="presOf" srcId="{81CB2045-FC0D-4CB4-A3F6-FA51DFBDA3C3}" destId="{077E9982-5858-4F64-B8DF-90F3D56AF2A1}" srcOrd="1" destOrd="0" presId="urn:microsoft.com/office/officeart/2005/8/layout/bList2"/>
    <dgm:cxn modelId="{1DE93C4F-5AE9-4235-8BEA-20E5C5304EEE}" srcId="{53949509-81B2-4ED2-A69C-AE72BADD9FD3}" destId="{9B4DBB0A-D25B-4AA2-A3A9-A448D0DF66BB}" srcOrd="1" destOrd="0" parTransId="{18D99E07-3991-4084-B416-FDA07B1BDFC9}" sibTransId="{EF3EEB99-C6BE-4B2E-A05C-67076D60DF5F}"/>
    <dgm:cxn modelId="{BF067F9D-0C3F-4788-9F8C-ABDA1B31EB9D}" type="presParOf" srcId="{64016038-7663-4506-91D2-590387DCF7FD}" destId="{31CAB9A4-9F61-4472-BDEB-882AA55D6235}" srcOrd="0" destOrd="0" presId="urn:microsoft.com/office/officeart/2005/8/layout/bList2"/>
    <dgm:cxn modelId="{0D694F1E-7265-4AE6-B7A0-3D3280AE4708}" type="presParOf" srcId="{31CAB9A4-9F61-4472-BDEB-882AA55D6235}" destId="{725F57B0-C0DD-4974-B62F-9CC42C68F6C6}" srcOrd="0" destOrd="0" presId="urn:microsoft.com/office/officeart/2005/8/layout/bList2"/>
    <dgm:cxn modelId="{21A79588-BC86-4720-AE07-B30E4E524D96}" type="presParOf" srcId="{31CAB9A4-9F61-4472-BDEB-882AA55D6235}" destId="{A55D0B04-381A-4342-8FE7-340FEB2EB29A}" srcOrd="1" destOrd="0" presId="urn:microsoft.com/office/officeart/2005/8/layout/bList2"/>
    <dgm:cxn modelId="{E7E471E8-D7A8-4A9B-8BC2-FE625AC43800}" type="presParOf" srcId="{31CAB9A4-9F61-4472-BDEB-882AA55D6235}" destId="{8A0706CB-F112-4351-AE0C-5259E1964D4B}" srcOrd="2" destOrd="0" presId="urn:microsoft.com/office/officeart/2005/8/layout/bList2"/>
    <dgm:cxn modelId="{2F015210-8144-40AD-A370-1F376C877537}" type="presParOf" srcId="{31CAB9A4-9F61-4472-BDEB-882AA55D6235}" destId="{FDDB25A6-AC00-4B3D-B2B2-7F91ABD9FB2E}" srcOrd="3" destOrd="0" presId="urn:microsoft.com/office/officeart/2005/8/layout/bList2"/>
    <dgm:cxn modelId="{9EA2E65C-52DC-4F95-B072-2356635A7113}" type="presParOf" srcId="{64016038-7663-4506-91D2-590387DCF7FD}" destId="{85CDF50D-2E8B-4B30-A646-62063022707C}" srcOrd="1" destOrd="0" presId="urn:microsoft.com/office/officeart/2005/8/layout/bList2"/>
    <dgm:cxn modelId="{4B47E854-87FB-4129-81A6-D6ADE6DDB3E6}" type="presParOf" srcId="{64016038-7663-4506-91D2-590387DCF7FD}" destId="{BC6A1705-1CFC-4AE8-8541-736BAE045FBD}" srcOrd="2" destOrd="0" presId="urn:microsoft.com/office/officeart/2005/8/layout/bList2"/>
    <dgm:cxn modelId="{9C7E4D99-5ABB-4ED5-B9B1-DF5543692CAB}" type="presParOf" srcId="{BC6A1705-1CFC-4AE8-8541-736BAE045FBD}" destId="{AF1FDBF4-F5AD-4F1F-AEA7-CF612B8AB04E}" srcOrd="0" destOrd="0" presId="urn:microsoft.com/office/officeart/2005/8/layout/bList2"/>
    <dgm:cxn modelId="{4E746FD0-916D-4560-81A7-AE93682568F8}" type="presParOf" srcId="{BC6A1705-1CFC-4AE8-8541-736BAE045FBD}" destId="{3351E374-E670-4A16-B227-347A1C950922}" srcOrd="1" destOrd="0" presId="urn:microsoft.com/office/officeart/2005/8/layout/bList2"/>
    <dgm:cxn modelId="{32380ECE-F58B-4B5D-89E9-A9E54498B9E5}" type="presParOf" srcId="{BC6A1705-1CFC-4AE8-8541-736BAE045FBD}" destId="{077E9982-5858-4F64-B8DF-90F3D56AF2A1}" srcOrd="2" destOrd="0" presId="urn:microsoft.com/office/officeart/2005/8/layout/bList2"/>
    <dgm:cxn modelId="{9B1F4EB3-7A56-4A6E-9D81-70FBC4AD6B69}" type="presParOf" srcId="{BC6A1705-1CFC-4AE8-8541-736BAE045FBD}" destId="{66DE0C86-20A7-4F23-AE33-08F7DF55BE4B}" srcOrd="3" destOrd="0" presId="urn:microsoft.com/office/officeart/2005/8/layout/bList2"/>
    <dgm:cxn modelId="{04197F99-C5FD-4146-86A7-DF457F674681}" type="presParOf" srcId="{64016038-7663-4506-91D2-590387DCF7FD}" destId="{44D63DD4-76E6-45FE-82E1-829E2E8190E2}" srcOrd="3" destOrd="0" presId="urn:microsoft.com/office/officeart/2005/8/layout/bList2"/>
    <dgm:cxn modelId="{2B4BD303-7413-4333-B577-3DBD9D3B5F02}" type="presParOf" srcId="{64016038-7663-4506-91D2-590387DCF7FD}" destId="{93BEE23B-3E23-4F1A-A8E5-EEAC9364F8E7}" srcOrd="4" destOrd="0" presId="urn:microsoft.com/office/officeart/2005/8/layout/bList2"/>
    <dgm:cxn modelId="{EEEA3804-5266-4678-B742-37C47C1B2213}" type="presParOf" srcId="{93BEE23B-3E23-4F1A-A8E5-EEAC9364F8E7}" destId="{09010756-9F4B-4EDC-BC7D-050E86FBE65F}" srcOrd="0" destOrd="0" presId="urn:microsoft.com/office/officeart/2005/8/layout/bList2"/>
    <dgm:cxn modelId="{2D230487-FE2B-42AC-B2AC-898E8C6F7D28}" type="presParOf" srcId="{93BEE23B-3E23-4F1A-A8E5-EEAC9364F8E7}" destId="{276D987B-F833-4DEA-B13D-10BC85587A42}" srcOrd="1" destOrd="0" presId="urn:microsoft.com/office/officeart/2005/8/layout/bList2"/>
    <dgm:cxn modelId="{F08599E0-B245-4121-B268-8FDD0062FEFC}" type="presParOf" srcId="{93BEE23B-3E23-4F1A-A8E5-EEAC9364F8E7}" destId="{833DE6C6-4FB2-4C44-A40D-655C3C8BC382}" srcOrd="2" destOrd="0" presId="urn:microsoft.com/office/officeart/2005/8/layout/bList2"/>
    <dgm:cxn modelId="{6E676D8F-D876-41FE-9B1D-B66FA4E3B2AF}" type="presParOf" srcId="{93BEE23B-3E23-4F1A-A8E5-EEAC9364F8E7}" destId="{20AC0A3D-FC00-413E-B19D-704E8239E63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3D971-E3DE-4300-8FC5-B38C2798D9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F8F89-FB60-44DA-99E7-2E1EB8AABDB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3.3|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BBF4C-7A49-4BB4-A6C4-DBA5EC42109F}" type="parTrans" cxnId="{443D2BA2-0A5D-40B0-818B-44BC685CF2A3}">
      <dgm:prSet/>
      <dgm:spPr/>
      <dgm:t>
        <a:bodyPr/>
        <a:lstStyle/>
        <a:p>
          <a:endParaRPr lang="en-US"/>
        </a:p>
      </dgm:t>
    </dgm:pt>
    <dgm:pt modelId="{20B9921B-CD30-4DCC-AFEE-E061A872B187}" type="sibTrans" cxnId="{443D2BA2-0A5D-40B0-818B-44BC685CF2A3}">
      <dgm:prSet/>
      <dgm:spPr/>
      <dgm:t>
        <a:bodyPr/>
        <a:lstStyle/>
        <a:p>
          <a:endParaRPr lang="en-US"/>
        </a:p>
      </dgm:t>
    </dgm:pt>
    <dgm:pt modelId="{24C812F8-CEFF-45DB-9C0C-2A094830B0A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5B607-C8FC-42A2-BC12-1F75DB111182}" type="parTrans" cxnId="{70E5F9C5-F79C-430C-AC69-8A61D03704A2}">
      <dgm:prSet/>
      <dgm:spPr/>
      <dgm:t>
        <a:bodyPr/>
        <a:lstStyle/>
        <a:p>
          <a:endParaRPr lang="en-US"/>
        </a:p>
      </dgm:t>
    </dgm:pt>
    <dgm:pt modelId="{E4589EDE-0FFE-4FCF-8987-F8891FEDE78A}" type="sibTrans" cxnId="{70E5F9C5-F79C-430C-AC69-8A61D03704A2}">
      <dgm:prSet/>
      <dgm:spPr/>
      <dgm:t>
        <a:bodyPr/>
        <a:lstStyle/>
        <a:p>
          <a:endParaRPr lang="en-US"/>
        </a:p>
      </dgm:t>
    </dgm:pt>
    <dgm:pt modelId="{A7832CC5-C643-4AC7-9F87-C85A2B5A121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SMM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81D4A-3CBA-4E9E-902A-529B5B73A626}" type="parTrans" cxnId="{2E0FEDFF-FD03-4614-B201-9657C870948D}">
      <dgm:prSet/>
      <dgm:spPr/>
      <dgm:t>
        <a:bodyPr/>
        <a:lstStyle/>
        <a:p>
          <a:endParaRPr lang="en-US"/>
        </a:p>
      </dgm:t>
    </dgm:pt>
    <dgm:pt modelId="{22C4FB6A-7E76-48E2-A029-BE34FF090212}" type="sibTrans" cxnId="{2E0FEDFF-FD03-4614-B201-9657C870948D}">
      <dgm:prSet/>
      <dgm:spPr/>
      <dgm:t>
        <a:bodyPr/>
        <a:lstStyle/>
        <a:p>
          <a:endParaRPr lang="en-US"/>
        </a:p>
      </dgm:t>
    </dgm:pt>
    <dgm:pt modelId="{0F0C3EA8-1047-4489-B9C1-3818C127B4D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3.2|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C8A24-1894-4728-84CB-542E2A814F5B}" type="parTrans" cxnId="{12E81CDA-CC41-4004-8D8D-CB049EFBA7EB}">
      <dgm:prSet/>
      <dgm:spPr/>
      <dgm:t>
        <a:bodyPr/>
        <a:lstStyle/>
        <a:p>
          <a:endParaRPr lang="en-US"/>
        </a:p>
      </dgm:t>
    </dgm:pt>
    <dgm:pt modelId="{B758D0D1-F428-4F63-90BC-BC7073D1AD4C}" type="sibTrans" cxnId="{12E81CDA-CC41-4004-8D8D-CB049EFBA7EB}">
      <dgm:prSet/>
      <dgm:spPr/>
      <dgm:t>
        <a:bodyPr/>
        <a:lstStyle/>
        <a:p>
          <a:endParaRPr lang="en-US"/>
        </a:p>
      </dgm:t>
    </dgm:pt>
    <dgm:pt modelId="{76C46DFD-B1A1-479C-81A4-C5BF26EDD5A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effective + efficient + audience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2DEBF-3ACC-4070-A97D-0221D4F89511}" type="parTrans" cxnId="{4CA57371-2CFD-4F1B-A9D9-5722F5454DBB}">
      <dgm:prSet/>
      <dgm:spPr/>
      <dgm:t>
        <a:bodyPr/>
        <a:lstStyle/>
        <a:p>
          <a:endParaRPr lang="en-US"/>
        </a:p>
      </dgm:t>
    </dgm:pt>
    <dgm:pt modelId="{6D305C23-0EB6-48B6-9C53-056EB88E88D3}" type="sibTrans" cxnId="{4CA57371-2CFD-4F1B-A9D9-5722F5454DBB}">
      <dgm:prSet/>
      <dgm:spPr/>
      <dgm:t>
        <a:bodyPr/>
        <a:lstStyle/>
        <a:p>
          <a:endParaRPr lang="en-US"/>
        </a:p>
      </dgm:t>
    </dgm:pt>
    <dgm:pt modelId="{A8B5C404-1188-4AAC-A156-1ABCF69604B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3.2|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ECC05-B492-48EE-9C46-84FE5FB8D2A2}" type="parTrans" cxnId="{6DF61552-22F4-4E3B-B1FA-D768D71C7DB6}">
      <dgm:prSet/>
      <dgm:spPr/>
      <dgm:t>
        <a:bodyPr/>
        <a:lstStyle/>
        <a:p>
          <a:endParaRPr lang="en-US"/>
        </a:p>
      </dgm:t>
    </dgm:pt>
    <dgm:pt modelId="{4A4CE76F-2C6D-4235-87E5-D78ABF182248}" type="sibTrans" cxnId="{6DF61552-22F4-4E3B-B1FA-D768D71C7DB6}">
      <dgm:prSet/>
      <dgm:spPr/>
      <dgm:t>
        <a:bodyPr/>
        <a:lstStyle/>
        <a:p>
          <a:endParaRPr lang="en-US"/>
        </a:p>
      </dgm:t>
    </dgm:pt>
    <dgm:pt modelId="{3D531C68-80B3-436F-8444-DF587D3B7B3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Privacy and Security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F4418-3088-4F4B-9F05-CA9F4F3D547B}" type="parTrans" cxnId="{E9A20AF3-F06A-4091-965E-47EEA59E1D02}">
      <dgm:prSet/>
      <dgm:spPr/>
      <dgm:t>
        <a:bodyPr/>
        <a:lstStyle/>
        <a:p>
          <a:endParaRPr lang="en-US"/>
        </a:p>
      </dgm:t>
    </dgm:pt>
    <dgm:pt modelId="{B4F94F09-9795-4DB7-9DA8-3622F1192CF7}" type="sibTrans" cxnId="{E9A20AF3-F06A-4091-965E-47EEA59E1D02}">
      <dgm:prSet/>
      <dgm:spPr/>
      <dgm:t>
        <a:bodyPr/>
        <a:lstStyle/>
        <a:p>
          <a:endParaRPr lang="en-US"/>
        </a:p>
      </dgm:t>
    </dgm:pt>
    <dgm:pt modelId="{A462835F-E601-4F77-B7A8-78335EB95243}">
      <dgm:prSet phldrT="[Text]"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89EA0-690D-4087-A50E-66B202605F17}" type="parTrans" cxnId="{4246FEEA-5CF1-41FC-B0A7-5D0B15BFE79D}">
      <dgm:prSet/>
      <dgm:spPr/>
      <dgm:t>
        <a:bodyPr/>
        <a:lstStyle/>
        <a:p>
          <a:endParaRPr lang="en-US"/>
        </a:p>
      </dgm:t>
    </dgm:pt>
    <dgm:pt modelId="{6AED9C52-5712-4BE9-AF31-F6C31E34CD67}" type="sibTrans" cxnId="{4246FEEA-5CF1-41FC-B0A7-5D0B15BFE79D}">
      <dgm:prSet/>
      <dgm:spPr/>
      <dgm:t>
        <a:bodyPr/>
        <a:lstStyle/>
        <a:p>
          <a:endParaRPr lang="en-US"/>
        </a:p>
      </dgm:t>
    </dgm:pt>
    <dgm:pt modelId="{56724908-4485-42C6-8086-89B72AE5C5E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B0A2E-1046-4247-8456-AA7E55AEDF96}" type="parTrans" cxnId="{EBC74D9F-3827-4381-8223-9AA3C3B68230}">
      <dgm:prSet/>
      <dgm:spPr/>
      <dgm:t>
        <a:bodyPr/>
        <a:lstStyle/>
        <a:p>
          <a:endParaRPr lang="en-US"/>
        </a:p>
      </dgm:t>
    </dgm:pt>
    <dgm:pt modelId="{7F7EF00A-DDD4-49AE-A538-40120DAF5666}" type="sibTrans" cxnId="{EBC74D9F-3827-4381-8223-9AA3C3B68230}">
      <dgm:prSet/>
      <dgm:spPr/>
      <dgm:t>
        <a:bodyPr/>
        <a:lstStyle/>
        <a:p>
          <a:endParaRPr lang="en-US"/>
        </a:p>
      </dgm:t>
    </dgm:pt>
    <dgm:pt modelId="{000B8A6A-12F4-432A-8584-BBCAC44FA89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Email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F73FE-23E7-4A84-944A-D1B724626ACB}" type="parTrans" cxnId="{0AB2C56E-160A-484B-84C4-EE23EF94864E}">
      <dgm:prSet/>
      <dgm:spPr/>
      <dgm:t>
        <a:bodyPr/>
        <a:lstStyle/>
        <a:p>
          <a:endParaRPr lang="en-US"/>
        </a:p>
      </dgm:t>
    </dgm:pt>
    <dgm:pt modelId="{098D00BF-3935-43A2-AA63-FC5CCF40F63C}" type="sibTrans" cxnId="{0AB2C56E-160A-484B-84C4-EE23EF94864E}">
      <dgm:prSet/>
      <dgm:spPr/>
      <dgm:t>
        <a:bodyPr/>
        <a:lstStyle/>
        <a:p>
          <a:endParaRPr lang="en-US"/>
        </a:p>
      </dgm:t>
    </dgm:pt>
    <dgm:pt modelId="{C2034E20-8C66-4FDD-AB67-869F6186261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Influencer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3E177-5689-44C9-BBE8-2CB21A3CE062}" type="parTrans" cxnId="{4E20CFC0-4DCE-443D-9CBA-59206BA9D78A}">
      <dgm:prSet/>
      <dgm:spPr/>
      <dgm:t>
        <a:bodyPr/>
        <a:lstStyle/>
        <a:p>
          <a:endParaRPr lang="en-US"/>
        </a:p>
      </dgm:t>
    </dgm:pt>
    <dgm:pt modelId="{4F63276E-C35E-4284-82B3-D4E17F1C5549}" type="sibTrans" cxnId="{4E20CFC0-4DCE-443D-9CBA-59206BA9D78A}">
      <dgm:prSet/>
      <dgm:spPr/>
      <dgm:t>
        <a:bodyPr/>
        <a:lstStyle/>
        <a:p>
          <a:endParaRPr lang="en-US"/>
        </a:p>
      </dgm:t>
    </dgm:pt>
    <dgm:pt modelId="{D0CF29EA-139E-4D97-9DFF-4BBEAEFFEA0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Affiliate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6C42-2767-4416-8313-B05B48E8FF63}" type="parTrans" cxnId="{493715E8-4483-4640-A450-9884B3D49361}">
      <dgm:prSet/>
      <dgm:spPr/>
      <dgm:t>
        <a:bodyPr/>
        <a:lstStyle/>
        <a:p>
          <a:endParaRPr lang="en-US"/>
        </a:p>
      </dgm:t>
    </dgm:pt>
    <dgm:pt modelId="{D4D78F1D-F53C-419D-B074-7C30CCCB9285}" type="sibTrans" cxnId="{493715E8-4483-4640-A450-9884B3D49361}">
      <dgm:prSet/>
      <dgm:spPr/>
      <dgm:t>
        <a:bodyPr/>
        <a:lstStyle/>
        <a:p>
          <a:endParaRPr lang="en-US"/>
        </a:p>
      </dgm:t>
    </dgm:pt>
    <dgm:pt modelId="{294F79E8-F6EA-4BBA-BA0B-C091BC9CA35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Mobile phone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7749C-14A3-4ADF-A843-594FA4DD6F7A}" type="parTrans" cxnId="{5DB8A88A-2DFD-4CA7-A851-5638694DC6DE}">
      <dgm:prSet/>
      <dgm:spPr/>
      <dgm:t>
        <a:bodyPr/>
        <a:lstStyle/>
        <a:p>
          <a:endParaRPr lang="en-US"/>
        </a:p>
      </dgm:t>
    </dgm:pt>
    <dgm:pt modelId="{2827C6DF-F118-49E7-B1E2-5FE0224A6661}" type="sibTrans" cxnId="{5DB8A88A-2DFD-4CA7-A851-5638694DC6DE}">
      <dgm:prSet/>
      <dgm:spPr/>
      <dgm:t>
        <a:bodyPr/>
        <a:lstStyle/>
        <a:p>
          <a:endParaRPr lang="en-US"/>
        </a:p>
      </dgm:t>
    </dgm:pt>
    <dgm:pt modelId="{8EC4884F-F474-44FD-A0DF-DB7286A76D25}">
      <dgm:prSet phldrT="[Text]"/>
      <dgm:spPr/>
      <dgm:t>
        <a:bodyPr/>
        <a:lstStyle/>
        <a:p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endParaRPr lang="en-US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81096-CA1E-4E09-865B-FE4BA9D0EECF}" type="parTrans" cxnId="{FAA43260-3037-4081-8B27-45138EC4D5D0}">
      <dgm:prSet/>
      <dgm:spPr/>
      <dgm:t>
        <a:bodyPr/>
        <a:lstStyle/>
        <a:p>
          <a:endParaRPr lang="en-US"/>
        </a:p>
      </dgm:t>
    </dgm:pt>
    <dgm:pt modelId="{0C083E50-7ABE-4D11-8835-1A730AB6FFCC}" type="sibTrans" cxnId="{FAA43260-3037-4081-8B27-45138EC4D5D0}">
      <dgm:prSet/>
      <dgm:spPr/>
      <dgm:t>
        <a:bodyPr/>
        <a:lstStyle/>
        <a:p>
          <a:endParaRPr lang="en-US"/>
        </a:p>
      </dgm:t>
    </dgm:pt>
    <dgm:pt modelId="{D48BE255-0FD4-4AA3-991D-54450711612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Viral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A3420-5675-4E83-AD27-B826410E68F8}" type="parTrans" cxnId="{26F7E0D5-29B0-4563-B287-CB0D6924B624}">
      <dgm:prSet/>
      <dgm:spPr/>
      <dgm:t>
        <a:bodyPr/>
        <a:lstStyle/>
        <a:p>
          <a:endParaRPr lang="en-US"/>
        </a:p>
      </dgm:t>
    </dgm:pt>
    <dgm:pt modelId="{EC77D940-7A2A-4F16-8846-F6A9A94AF951}" type="sibTrans" cxnId="{26F7E0D5-29B0-4563-B287-CB0D6924B624}">
      <dgm:prSet/>
      <dgm:spPr/>
      <dgm:t>
        <a:bodyPr/>
        <a:lstStyle/>
        <a:p>
          <a:endParaRPr lang="en-US"/>
        </a:p>
      </dgm:t>
    </dgm:pt>
    <dgm:pt modelId="{607F24EE-9FDF-47ED-916A-C608976F708B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Trust issues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EF902-0D8A-4908-8485-F0A938026803}" type="parTrans" cxnId="{56937B9B-D0A2-458E-B0F6-29AD503108C1}">
      <dgm:prSet/>
      <dgm:spPr/>
      <dgm:t>
        <a:bodyPr/>
        <a:lstStyle/>
        <a:p>
          <a:endParaRPr lang="en-US"/>
        </a:p>
      </dgm:t>
    </dgm:pt>
    <dgm:pt modelId="{496953AD-99B1-4895-B934-91A61D8045F0}" type="sibTrans" cxnId="{56937B9B-D0A2-458E-B0F6-29AD503108C1}">
      <dgm:prSet/>
      <dgm:spPr/>
      <dgm:t>
        <a:bodyPr/>
        <a:lstStyle/>
        <a:p>
          <a:endParaRPr lang="en-US"/>
        </a:p>
      </dgm:t>
    </dgm:pt>
    <dgm:pt modelId="{2B71CB8F-12A8-41BD-965C-7ABA13A3EDA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Measurable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56CB0-F934-4478-BF3D-ECB3AF9D5591}" type="parTrans" cxnId="{3DDC7283-CF04-471A-AC54-7A4A1F9FFF9A}">
      <dgm:prSet/>
      <dgm:spPr/>
      <dgm:t>
        <a:bodyPr/>
        <a:lstStyle/>
        <a:p>
          <a:endParaRPr lang="en-US"/>
        </a:p>
      </dgm:t>
    </dgm:pt>
    <dgm:pt modelId="{209AEA69-4B4E-45CC-A790-D836875717A0}" type="sibTrans" cxnId="{3DDC7283-CF04-471A-AC54-7A4A1F9FFF9A}">
      <dgm:prSet/>
      <dgm:spPr/>
      <dgm:t>
        <a:bodyPr/>
        <a:lstStyle/>
        <a:p>
          <a:endParaRPr lang="en-US"/>
        </a:p>
      </dgm:t>
    </dgm:pt>
    <dgm:pt modelId="{B2D0DE9D-DA77-4EDC-931E-CEDEE756400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Lacks integrity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+ genuineness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4FDC2-9380-4982-96E1-774FE1B23CBB}" type="parTrans" cxnId="{20081679-0BD7-4114-BBA2-D6CCE0DCA9FC}">
      <dgm:prSet/>
      <dgm:spPr/>
      <dgm:t>
        <a:bodyPr/>
        <a:lstStyle/>
        <a:p>
          <a:endParaRPr lang="en-US"/>
        </a:p>
      </dgm:t>
    </dgm:pt>
    <dgm:pt modelId="{2CC152D2-B684-426D-B236-87C36ECAF19E}" type="sibTrans" cxnId="{20081679-0BD7-4114-BBA2-D6CCE0DCA9FC}">
      <dgm:prSet/>
      <dgm:spPr/>
      <dgm:t>
        <a:bodyPr/>
        <a:lstStyle/>
        <a:p>
          <a:endParaRPr lang="en-US"/>
        </a:p>
      </dgm:t>
    </dgm:pt>
    <dgm:pt modelId="{5637FD43-818B-4A79-A254-F1D995F17062}">
      <dgm:prSet phldrT="[Text]"/>
      <dgm:spPr/>
      <dgm:t>
        <a:bodyPr/>
        <a:lstStyle/>
        <a:p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 Internet</a:t>
          </a:r>
          <a:endParaRPr lang="en-US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E3BEC-493B-49DA-89A6-8332576E9835}" type="sibTrans" cxnId="{D5092062-0D47-4479-BA1E-8D899EAC37E7}">
      <dgm:prSet/>
      <dgm:spPr/>
      <dgm:t>
        <a:bodyPr/>
        <a:lstStyle/>
        <a:p>
          <a:endParaRPr lang="en-US"/>
        </a:p>
      </dgm:t>
    </dgm:pt>
    <dgm:pt modelId="{6ECE0806-EBA7-40B3-ACD9-24169821DD3C}" type="parTrans" cxnId="{D5092062-0D47-4479-BA1E-8D899EAC37E7}">
      <dgm:prSet/>
      <dgm:spPr/>
      <dgm:t>
        <a:bodyPr/>
        <a:lstStyle/>
        <a:p>
          <a:endParaRPr lang="en-US"/>
        </a:p>
      </dgm:t>
    </dgm:pt>
    <dgm:pt modelId="{F70AAB9B-7EFB-451D-BC2C-FE94933C96F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face to face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7AC9C-B573-428B-B9E5-571B41D0BBD5}" type="parTrans" cxnId="{14E0C137-AC58-487C-8160-8594F62B5E49}">
      <dgm:prSet/>
      <dgm:spPr/>
      <dgm:t>
        <a:bodyPr/>
        <a:lstStyle/>
        <a:p>
          <a:endParaRPr lang="en-US"/>
        </a:p>
      </dgm:t>
    </dgm:pt>
    <dgm:pt modelId="{4060C596-A44A-4C13-A0A2-E81D10DF00F1}" type="sibTrans" cxnId="{14E0C137-AC58-487C-8160-8594F62B5E49}">
      <dgm:prSet/>
      <dgm:spPr/>
      <dgm:t>
        <a:bodyPr/>
        <a:lstStyle/>
        <a:p>
          <a:endParaRPr lang="en-US"/>
        </a:p>
      </dgm:t>
    </dgm:pt>
    <dgm:pt modelId="{12F39D13-DBDE-434F-80FF-679AE53083B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Personalization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7D26E-F1AD-4880-B5D9-1A650C123DFA}" type="sibTrans" cxnId="{95164EF2-695F-42CB-B760-602B8925D201}">
      <dgm:prSet/>
      <dgm:spPr/>
      <dgm:t>
        <a:bodyPr/>
        <a:lstStyle/>
        <a:p>
          <a:endParaRPr lang="en-US"/>
        </a:p>
      </dgm:t>
    </dgm:pt>
    <dgm:pt modelId="{41D782F1-F2AD-4445-8545-3128EAB9A796}" type="parTrans" cxnId="{95164EF2-695F-42CB-B760-602B8925D201}">
      <dgm:prSet/>
      <dgm:spPr/>
      <dgm:t>
        <a:bodyPr/>
        <a:lstStyle/>
        <a:p>
          <a:endParaRPr lang="en-US"/>
        </a:p>
      </dgm:t>
    </dgm:pt>
    <dgm:pt modelId="{70EDB07A-7DF1-4157-8626-ABFFC277CA3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Accessibility 24hrs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F0EB1-CB4B-49FA-9D91-CFFD2316304B}" type="sibTrans" cxnId="{EB45A1B1-622B-48D6-BAB0-9A496F1F4A1D}">
      <dgm:prSet/>
      <dgm:spPr/>
      <dgm:t>
        <a:bodyPr/>
        <a:lstStyle/>
        <a:p>
          <a:endParaRPr lang="en-US"/>
        </a:p>
      </dgm:t>
    </dgm:pt>
    <dgm:pt modelId="{3DD0C5AC-00BB-4A23-887C-20F7F574A61E}" type="parTrans" cxnId="{EB45A1B1-622B-48D6-BAB0-9A496F1F4A1D}">
      <dgm:prSet/>
      <dgm:spPr/>
      <dgm:t>
        <a:bodyPr/>
        <a:lstStyle/>
        <a:p>
          <a:endParaRPr lang="en-US"/>
        </a:p>
      </dgm:t>
    </dgm:pt>
    <dgm:pt modelId="{C9E14193-3F06-408D-B8A6-563E6364AEA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geo boundaries</a:t>
          </a:r>
          <a:r>
            <a:rPr lang="en-US" dirty="0" smtClean="0"/>
            <a:t> </a:t>
          </a:r>
          <a:endParaRPr lang="en-US" dirty="0"/>
        </a:p>
      </dgm:t>
    </dgm:pt>
    <dgm:pt modelId="{CC74CC8D-004C-4FBC-B200-FD2ED95508CD}" type="parTrans" cxnId="{ADE34767-F608-488F-A1AD-A3761386335A}">
      <dgm:prSet/>
      <dgm:spPr/>
      <dgm:t>
        <a:bodyPr/>
        <a:lstStyle/>
        <a:p>
          <a:endParaRPr lang="en-US"/>
        </a:p>
      </dgm:t>
    </dgm:pt>
    <dgm:pt modelId="{1A2F2DDD-3BD6-4544-8D65-8B26E9FACFF2}" type="sibTrans" cxnId="{ADE34767-F608-488F-A1AD-A3761386335A}">
      <dgm:prSet/>
      <dgm:spPr/>
      <dgm:t>
        <a:bodyPr/>
        <a:lstStyle/>
        <a:p>
          <a:endParaRPr lang="en-US"/>
        </a:p>
      </dgm:t>
    </dgm:pt>
    <dgm:pt modelId="{9A21C51C-2769-4369-9E00-A33929E8E317}" type="pres">
      <dgm:prSet presAssocID="{6D33D971-E3DE-4300-8FC5-B38C2798D9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B15A7-8DF2-4EAE-B5F0-F31979404EBA}" type="pres">
      <dgm:prSet presAssocID="{BFBF8F89-FB60-44DA-99E7-2E1EB8AABDB4}" presName="composite" presStyleCnt="0"/>
      <dgm:spPr/>
    </dgm:pt>
    <dgm:pt modelId="{DBBF6C5E-A6B2-4522-A259-B55C6FECA569}" type="pres">
      <dgm:prSet presAssocID="{BFBF8F89-FB60-44DA-99E7-2E1EB8AABD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C7A4C-8401-45E3-A607-AA7CAEF360A1}" type="pres">
      <dgm:prSet presAssocID="{BFBF8F89-FB60-44DA-99E7-2E1EB8AABDB4}" presName="desTx" presStyleLbl="alignAccFollowNode1" presStyleIdx="0" presStyleCnt="3" custAng="501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5429E-3013-4B08-AEAC-8923831BF7F3}" type="pres">
      <dgm:prSet presAssocID="{20B9921B-CD30-4DCC-AFEE-E061A872B187}" presName="space" presStyleCnt="0"/>
      <dgm:spPr/>
    </dgm:pt>
    <dgm:pt modelId="{DB0C8BE1-6A68-45F7-9849-6589C86BAD18}" type="pres">
      <dgm:prSet presAssocID="{0F0C3EA8-1047-4489-B9C1-3818C127B4DD}" presName="composite" presStyleCnt="0"/>
      <dgm:spPr/>
    </dgm:pt>
    <dgm:pt modelId="{55B5392B-F65F-4B2B-91A3-FBD74441F66C}" type="pres">
      <dgm:prSet presAssocID="{0F0C3EA8-1047-4489-B9C1-3818C127B4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E7FD-B618-4B6E-B15D-E083318F1F0E}" type="pres">
      <dgm:prSet presAssocID="{0F0C3EA8-1047-4489-B9C1-3818C127B4DD}" presName="desTx" presStyleLbl="alignAccFollowNode1" presStyleIdx="1" presStyleCnt="3" custAng="430925" custLinFactNeighborY="-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A9013-8E45-4F28-8757-58B94949CD26}" type="pres">
      <dgm:prSet presAssocID="{B758D0D1-F428-4F63-90BC-BC7073D1AD4C}" presName="space" presStyleCnt="0"/>
      <dgm:spPr/>
    </dgm:pt>
    <dgm:pt modelId="{80038571-8FFF-4788-9694-2F367598CBED}" type="pres">
      <dgm:prSet presAssocID="{A8B5C404-1188-4AAC-A156-1ABCF69604B4}" presName="composite" presStyleCnt="0"/>
      <dgm:spPr/>
    </dgm:pt>
    <dgm:pt modelId="{6D5C95F5-6212-41AF-8F81-7CDB28849A36}" type="pres">
      <dgm:prSet presAssocID="{A8B5C404-1188-4AAC-A156-1ABCF69604B4}" presName="parTx" presStyleLbl="alignNode1" presStyleIdx="2" presStyleCnt="3" custLinFactNeighborX="1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D285D-E5A0-43F3-90A3-EB2BCAF3FEF9}" type="pres">
      <dgm:prSet presAssocID="{A8B5C404-1188-4AAC-A156-1ABCF69604B4}" presName="desTx" presStyleLbl="alignAccFollowNode1" presStyleIdx="2" presStyleCnt="3" custAng="489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6FEEA-5CF1-41FC-B0A7-5D0B15BFE79D}" srcId="{BFBF8F89-FB60-44DA-99E7-2E1EB8AABDB4}" destId="{A462835F-E601-4F77-B7A8-78335EB95243}" srcOrd="10" destOrd="0" parTransId="{10B89EA0-690D-4087-A50E-66B202605F17}" sibTransId="{6AED9C52-5712-4BE9-AF31-F6C31E34CD67}"/>
    <dgm:cxn modelId="{3DDC7283-CF04-471A-AC54-7A4A1F9FFF9A}" srcId="{0F0C3EA8-1047-4489-B9C1-3818C127B4DD}" destId="{2B71CB8F-12A8-41BD-965C-7ABA13A3EDA6}" srcOrd="3" destOrd="0" parTransId="{44556CB0-F934-4478-BF3D-ECB3AF9D5591}" sibTransId="{209AEA69-4B4E-45CC-A790-D836875717A0}"/>
    <dgm:cxn modelId="{27178108-2083-4256-845F-BA9BB703BA7C}" type="presOf" srcId="{8EC4884F-F474-44FD-A0DF-DB7286A76D25}" destId="{EE7C7A4C-8401-45E3-A607-AA7CAEF360A1}" srcOrd="0" destOrd="0" presId="urn:microsoft.com/office/officeart/2005/8/layout/hList1"/>
    <dgm:cxn modelId="{D5092062-0D47-4479-BA1E-8D899EAC37E7}" srcId="{BFBF8F89-FB60-44DA-99E7-2E1EB8AABDB4}" destId="{5637FD43-818B-4A79-A254-F1D995F17062}" srcOrd="8" destOrd="0" parTransId="{6ECE0806-EBA7-40B3-ACD9-24169821DD3C}" sibTransId="{799E3BEC-493B-49DA-89A6-8332576E9835}"/>
    <dgm:cxn modelId="{56937B9B-D0A2-458E-B0F6-29AD503108C1}" srcId="{A8B5C404-1188-4AAC-A156-1ABCF69604B4}" destId="{607F24EE-9FDF-47ED-916A-C608976F708B}" srcOrd="1" destOrd="0" parTransId="{5D1EF902-0D8A-4908-8485-F0A938026803}" sibTransId="{496953AD-99B1-4895-B934-91A61D8045F0}"/>
    <dgm:cxn modelId="{26F7E0D5-29B0-4563-B287-CB0D6924B624}" srcId="{BFBF8F89-FB60-44DA-99E7-2E1EB8AABDB4}" destId="{D48BE255-0FD4-4AA3-991D-544507116126}" srcOrd="7" destOrd="0" parTransId="{119A3420-5675-4E83-AD27-B826410E68F8}" sibTransId="{EC77D940-7A2A-4F16-8846-F6A9A94AF951}"/>
    <dgm:cxn modelId="{4E20CFC0-4DCE-443D-9CBA-59206BA9D78A}" srcId="{BFBF8F89-FB60-44DA-99E7-2E1EB8AABDB4}" destId="{C2034E20-8C66-4FDD-AB67-869F61862615}" srcOrd="5" destOrd="0" parTransId="{F7F3E177-5689-44C9-BBE8-2CB21A3CE062}" sibTransId="{4F63276E-C35E-4284-82B3-D4E17F1C5549}"/>
    <dgm:cxn modelId="{5F041C1F-AB64-42C1-9ED9-5C53E5DD9AC5}" type="presOf" srcId="{A8B5C404-1188-4AAC-A156-1ABCF69604B4}" destId="{6D5C95F5-6212-41AF-8F81-7CDB28849A36}" srcOrd="0" destOrd="0" presId="urn:microsoft.com/office/officeart/2005/8/layout/hList1"/>
    <dgm:cxn modelId="{E6AF5FF1-67B5-421A-8BEB-D8470D1451FE}" type="presOf" srcId="{D0CF29EA-139E-4D97-9DFF-4BBEAEFFEA0C}" destId="{EE7C7A4C-8401-45E3-A607-AA7CAEF360A1}" srcOrd="0" destOrd="6" presId="urn:microsoft.com/office/officeart/2005/8/layout/hList1"/>
    <dgm:cxn modelId="{AC43BB76-97C2-4445-A677-FC1D85DDD04F}" type="presOf" srcId="{12F39D13-DBDE-434F-80FF-679AE53083B5}" destId="{141CE7FD-B618-4B6E-B15D-E083318F1F0E}" srcOrd="0" destOrd="2" presId="urn:microsoft.com/office/officeart/2005/8/layout/hList1"/>
    <dgm:cxn modelId="{EBC74D9F-3827-4381-8223-9AA3C3B68230}" srcId="{BFBF8F89-FB60-44DA-99E7-2E1EB8AABDB4}" destId="{56724908-4485-42C6-8086-89B72AE5C5E9}" srcOrd="2" destOrd="0" parTransId="{478B0A2E-1046-4247-8456-AA7E55AEDF96}" sibTransId="{7F7EF00A-DDD4-49AE-A538-40120DAF5666}"/>
    <dgm:cxn modelId="{95164EF2-695F-42CB-B760-602B8925D201}" srcId="{0F0C3EA8-1047-4489-B9C1-3818C127B4DD}" destId="{12F39D13-DBDE-434F-80FF-679AE53083B5}" srcOrd="2" destOrd="0" parTransId="{41D782F1-F2AD-4445-8545-3128EAB9A796}" sibTransId="{85B7D26E-F1AD-4880-B5D9-1A650C123DFA}"/>
    <dgm:cxn modelId="{4CA57371-2CFD-4F1B-A9D9-5722F5454DBB}" srcId="{0F0C3EA8-1047-4489-B9C1-3818C127B4DD}" destId="{76C46DFD-B1A1-479C-81A4-C5BF26EDD5AF}" srcOrd="0" destOrd="0" parTransId="{5112DEBF-3ACC-4070-A97D-0221D4F89511}" sibTransId="{6D305C23-0EB6-48B6-9C53-056EB88E88D3}"/>
    <dgm:cxn modelId="{6DF61552-22F4-4E3B-B1FA-D768D71C7DB6}" srcId="{6D33D971-E3DE-4300-8FC5-B38C2798D96E}" destId="{A8B5C404-1188-4AAC-A156-1ABCF69604B4}" srcOrd="2" destOrd="0" parTransId="{4D8ECC05-B492-48EE-9C46-84FE5FB8D2A2}" sibTransId="{4A4CE76F-2C6D-4235-87E5-D78ABF182248}"/>
    <dgm:cxn modelId="{24102391-D38E-48BB-AE56-E7317CCE9041}" type="presOf" srcId="{76C46DFD-B1A1-479C-81A4-C5BF26EDD5AF}" destId="{141CE7FD-B618-4B6E-B15D-E083318F1F0E}" srcOrd="0" destOrd="0" presId="urn:microsoft.com/office/officeart/2005/8/layout/hList1"/>
    <dgm:cxn modelId="{1C3B3421-A826-429B-908B-19056F1B6760}" type="presOf" srcId="{6D33D971-E3DE-4300-8FC5-B38C2798D96E}" destId="{9A21C51C-2769-4369-9E00-A33929E8E317}" srcOrd="0" destOrd="0" presId="urn:microsoft.com/office/officeart/2005/8/layout/hList1"/>
    <dgm:cxn modelId="{98174B7E-5930-4C16-8A9C-17A9E9FD12EE}" type="presOf" srcId="{C2034E20-8C66-4FDD-AB67-869F61862615}" destId="{EE7C7A4C-8401-45E3-A607-AA7CAEF360A1}" srcOrd="0" destOrd="5" presId="urn:microsoft.com/office/officeart/2005/8/layout/hList1"/>
    <dgm:cxn modelId="{2E0FEDFF-FD03-4614-B201-9657C870948D}" srcId="{BFBF8F89-FB60-44DA-99E7-2E1EB8AABDB4}" destId="{A7832CC5-C643-4AC7-9F87-C85A2B5A1219}" srcOrd="3" destOrd="0" parTransId="{07281D4A-3CBA-4E9E-902A-529B5B73A626}" sibTransId="{22C4FB6A-7E76-48E2-A029-BE34FF090212}"/>
    <dgm:cxn modelId="{0C1CB60A-FE44-41B3-8067-A9CBD7B5F5F6}" type="presOf" srcId="{56724908-4485-42C6-8086-89B72AE5C5E9}" destId="{EE7C7A4C-8401-45E3-A607-AA7CAEF360A1}" srcOrd="0" destOrd="2" presId="urn:microsoft.com/office/officeart/2005/8/layout/hList1"/>
    <dgm:cxn modelId="{ADE34767-F608-488F-A1AD-A3761386335A}" srcId="{0F0C3EA8-1047-4489-B9C1-3818C127B4DD}" destId="{C9E14193-3F06-408D-B8A6-563E6364AEA8}" srcOrd="4" destOrd="0" parTransId="{CC74CC8D-004C-4FBC-B200-FD2ED95508CD}" sibTransId="{1A2F2DDD-3BD6-4544-8D65-8B26E9FACFF2}"/>
    <dgm:cxn modelId="{1A20EF03-EA4D-4C10-A8E7-D3927DC121C1}" type="presOf" srcId="{A462835F-E601-4F77-B7A8-78335EB95243}" destId="{EE7C7A4C-8401-45E3-A607-AA7CAEF360A1}" srcOrd="0" destOrd="10" presId="urn:microsoft.com/office/officeart/2005/8/layout/hList1"/>
    <dgm:cxn modelId="{950449EC-64A6-439B-A823-8B369459FC04}" type="presOf" srcId="{C9E14193-3F06-408D-B8A6-563E6364AEA8}" destId="{141CE7FD-B618-4B6E-B15D-E083318F1F0E}" srcOrd="0" destOrd="4" presId="urn:microsoft.com/office/officeart/2005/8/layout/hList1"/>
    <dgm:cxn modelId="{6048D6A7-101F-4D97-85C3-4B7BE94D619F}" type="presOf" srcId="{70EDB07A-7DF1-4157-8626-ABFFC277CA31}" destId="{141CE7FD-B618-4B6E-B15D-E083318F1F0E}" srcOrd="0" destOrd="1" presId="urn:microsoft.com/office/officeart/2005/8/layout/hList1"/>
    <dgm:cxn modelId="{5DB8A88A-2DFD-4CA7-A851-5638694DC6DE}" srcId="{BFBF8F89-FB60-44DA-99E7-2E1EB8AABDB4}" destId="{294F79E8-F6EA-4BBA-BA0B-C091BC9CA35C}" srcOrd="9" destOrd="0" parTransId="{88F7749C-14A3-4ADF-A843-594FA4DD6F7A}" sibTransId="{2827C6DF-F118-49E7-B1E2-5FE0224A6661}"/>
    <dgm:cxn modelId="{8B7CB2CB-96BF-4758-B40E-F4938D6E00F0}" type="presOf" srcId="{BFBF8F89-FB60-44DA-99E7-2E1EB8AABDB4}" destId="{DBBF6C5E-A6B2-4522-A259-B55C6FECA569}" srcOrd="0" destOrd="0" presId="urn:microsoft.com/office/officeart/2005/8/layout/hList1"/>
    <dgm:cxn modelId="{443D2BA2-0A5D-40B0-818B-44BC685CF2A3}" srcId="{6D33D971-E3DE-4300-8FC5-B38C2798D96E}" destId="{BFBF8F89-FB60-44DA-99E7-2E1EB8AABDB4}" srcOrd="0" destOrd="0" parTransId="{EC9BBF4C-7A49-4BB4-A6C4-DBA5EC42109F}" sibTransId="{20B9921B-CD30-4DCC-AFEE-E061A872B187}"/>
    <dgm:cxn modelId="{14E0C137-AC58-487C-8160-8594F62B5E49}" srcId="{A8B5C404-1188-4AAC-A156-1ABCF69604B4}" destId="{F70AAB9B-7EFB-451D-BC2C-FE94933C96F7}" srcOrd="3" destOrd="0" parTransId="{2AA7AC9C-B573-428B-B9E5-571B41D0BBD5}" sibTransId="{4060C596-A44A-4C13-A0A2-E81D10DF00F1}"/>
    <dgm:cxn modelId="{05E6293C-EB20-489B-8B5C-CAF02EDFA8F7}" type="presOf" srcId="{000B8A6A-12F4-432A-8584-BBCAC44FA894}" destId="{EE7C7A4C-8401-45E3-A607-AA7CAEF360A1}" srcOrd="0" destOrd="4" presId="urn:microsoft.com/office/officeart/2005/8/layout/hList1"/>
    <dgm:cxn modelId="{452D9A8C-A7BB-4321-8E7C-2957A5043E60}" type="presOf" srcId="{607F24EE-9FDF-47ED-916A-C608976F708B}" destId="{A73D285D-E5A0-43F3-90A3-EB2BCAF3FEF9}" srcOrd="0" destOrd="1" presId="urn:microsoft.com/office/officeart/2005/8/layout/hList1"/>
    <dgm:cxn modelId="{20081679-0BD7-4114-BBA2-D6CCE0DCA9FC}" srcId="{A8B5C404-1188-4AAC-A156-1ABCF69604B4}" destId="{B2D0DE9D-DA77-4EDC-931E-CEDEE7564000}" srcOrd="2" destOrd="0" parTransId="{3C94FDC2-9380-4982-96E1-774FE1B23CBB}" sibTransId="{2CC152D2-B684-426D-B236-87C36ECAF19E}"/>
    <dgm:cxn modelId="{12E81CDA-CC41-4004-8D8D-CB049EFBA7EB}" srcId="{6D33D971-E3DE-4300-8FC5-B38C2798D96E}" destId="{0F0C3EA8-1047-4489-B9C1-3818C127B4DD}" srcOrd="1" destOrd="0" parTransId="{E59C8A24-1894-4728-84CB-542E2A814F5B}" sibTransId="{B758D0D1-F428-4F63-90BC-BC7073D1AD4C}"/>
    <dgm:cxn modelId="{0AB2C56E-160A-484B-84C4-EE23EF94864E}" srcId="{BFBF8F89-FB60-44DA-99E7-2E1EB8AABDB4}" destId="{000B8A6A-12F4-432A-8584-BBCAC44FA894}" srcOrd="4" destOrd="0" parTransId="{273F73FE-23E7-4A84-944A-D1B724626ACB}" sibTransId="{098D00BF-3935-43A2-AA63-FC5CCF40F63C}"/>
    <dgm:cxn modelId="{17E06861-290B-4696-83B5-FCBEBD7B02B7}" type="presOf" srcId="{B2D0DE9D-DA77-4EDC-931E-CEDEE7564000}" destId="{A73D285D-E5A0-43F3-90A3-EB2BCAF3FEF9}" srcOrd="0" destOrd="2" presId="urn:microsoft.com/office/officeart/2005/8/layout/hList1"/>
    <dgm:cxn modelId="{872A26B7-A3DD-450D-90E2-FE8494DF3CF2}" type="presOf" srcId="{0F0C3EA8-1047-4489-B9C1-3818C127B4DD}" destId="{55B5392B-F65F-4B2B-91A3-FBD74441F66C}" srcOrd="0" destOrd="0" presId="urn:microsoft.com/office/officeart/2005/8/layout/hList1"/>
    <dgm:cxn modelId="{E9A20AF3-F06A-4091-965E-47EEA59E1D02}" srcId="{A8B5C404-1188-4AAC-A156-1ABCF69604B4}" destId="{3D531C68-80B3-436F-8444-DF587D3B7B30}" srcOrd="0" destOrd="0" parTransId="{E78F4418-3088-4F4B-9F05-CA9F4F3D547B}" sibTransId="{B4F94F09-9795-4DB7-9DA8-3622F1192CF7}"/>
    <dgm:cxn modelId="{968AEE9A-C270-4DAF-99F7-AD3B0E680D2D}" type="presOf" srcId="{2B71CB8F-12A8-41BD-965C-7ABA13A3EDA6}" destId="{141CE7FD-B618-4B6E-B15D-E083318F1F0E}" srcOrd="0" destOrd="3" presId="urn:microsoft.com/office/officeart/2005/8/layout/hList1"/>
    <dgm:cxn modelId="{B445A111-A005-4DB4-823F-260D195E2E1A}" type="presOf" srcId="{F70AAB9B-7EFB-451D-BC2C-FE94933C96F7}" destId="{A73D285D-E5A0-43F3-90A3-EB2BCAF3FEF9}" srcOrd="0" destOrd="3" presId="urn:microsoft.com/office/officeart/2005/8/layout/hList1"/>
    <dgm:cxn modelId="{70E5F9C5-F79C-430C-AC69-8A61D03704A2}" srcId="{BFBF8F89-FB60-44DA-99E7-2E1EB8AABDB4}" destId="{24C812F8-CEFF-45DB-9C0C-2A094830B0A9}" srcOrd="1" destOrd="0" parTransId="{76E5B607-C8FC-42A2-BC12-1F75DB111182}" sibTransId="{E4589EDE-0FFE-4FCF-8987-F8891FEDE78A}"/>
    <dgm:cxn modelId="{38EEA3E6-5BDC-430E-B6DF-8F1E469B60F9}" type="presOf" srcId="{3D531C68-80B3-436F-8444-DF587D3B7B30}" destId="{A73D285D-E5A0-43F3-90A3-EB2BCAF3FEF9}" srcOrd="0" destOrd="0" presId="urn:microsoft.com/office/officeart/2005/8/layout/hList1"/>
    <dgm:cxn modelId="{FAA43260-3037-4081-8B27-45138EC4D5D0}" srcId="{BFBF8F89-FB60-44DA-99E7-2E1EB8AABDB4}" destId="{8EC4884F-F474-44FD-A0DF-DB7286A76D25}" srcOrd="0" destOrd="0" parTransId="{67781096-CA1E-4E09-865B-FE4BA9D0EECF}" sibTransId="{0C083E50-7ABE-4D11-8835-1A730AB6FFCC}"/>
    <dgm:cxn modelId="{A1683F7B-62F3-41E7-9336-0AF0D0CADA91}" type="presOf" srcId="{A7832CC5-C643-4AC7-9F87-C85A2B5A1219}" destId="{EE7C7A4C-8401-45E3-A607-AA7CAEF360A1}" srcOrd="0" destOrd="3" presId="urn:microsoft.com/office/officeart/2005/8/layout/hList1"/>
    <dgm:cxn modelId="{9807515C-31C9-4D09-9E98-90F4A9322CF2}" type="presOf" srcId="{294F79E8-F6EA-4BBA-BA0B-C091BC9CA35C}" destId="{EE7C7A4C-8401-45E3-A607-AA7CAEF360A1}" srcOrd="0" destOrd="9" presId="urn:microsoft.com/office/officeart/2005/8/layout/hList1"/>
    <dgm:cxn modelId="{D981B25E-7918-48DE-9D9A-930B65890F89}" type="presOf" srcId="{24C812F8-CEFF-45DB-9C0C-2A094830B0A9}" destId="{EE7C7A4C-8401-45E3-A607-AA7CAEF360A1}" srcOrd="0" destOrd="1" presId="urn:microsoft.com/office/officeart/2005/8/layout/hList1"/>
    <dgm:cxn modelId="{EB45A1B1-622B-48D6-BAB0-9A496F1F4A1D}" srcId="{0F0C3EA8-1047-4489-B9C1-3818C127B4DD}" destId="{70EDB07A-7DF1-4157-8626-ABFFC277CA31}" srcOrd="1" destOrd="0" parTransId="{3DD0C5AC-00BB-4A23-887C-20F7F574A61E}" sibTransId="{6FFF0EB1-CB4B-49FA-9D91-CFFD2316304B}"/>
    <dgm:cxn modelId="{D27A7F5B-3CFE-4B04-A0DA-438B28BC2E5A}" type="presOf" srcId="{D48BE255-0FD4-4AA3-991D-544507116126}" destId="{EE7C7A4C-8401-45E3-A607-AA7CAEF360A1}" srcOrd="0" destOrd="7" presId="urn:microsoft.com/office/officeart/2005/8/layout/hList1"/>
    <dgm:cxn modelId="{DD8D33B6-9522-462D-8E8D-B236B25CFC04}" type="presOf" srcId="{5637FD43-818B-4A79-A254-F1D995F17062}" destId="{EE7C7A4C-8401-45E3-A607-AA7CAEF360A1}" srcOrd="0" destOrd="8" presId="urn:microsoft.com/office/officeart/2005/8/layout/hList1"/>
    <dgm:cxn modelId="{493715E8-4483-4640-A450-9884B3D49361}" srcId="{BFBF8F89-FB60-44DA-99E7-2E1EB8AABDB4}" destId="{D0CF29EA-139E-4D97-9DFF-4BBEAEFFEA0C}" srcOrd="6" destOrd="0" parTransId="{528F6C42-2767-4416-8313-B05B48E8FF63}" sibTransId="{D4D78F1D-F53C-419D-B074-7C30CCCB9285}"/>
    <dgm:cxn modelId="{AE3A25C5-475D-4E2E-B717-923472F13955}" type="presParOf" srcId="{9A21C51C-2769-4369-9E00-A33929E8E317}" destId="{591B15A7-8DF2-4EAE-B5F0-F31979404EBA}" srcOrd="0" destOrd="0" presId="urn:microsoft.com/office/officeart/2005/8/layout/hList1"/>
    <dgm:cxn modelId="{C5E11C36-FFBD-47FD-8032-657D1126D0FC}" type="presParOf" srcId="{591B15A7-8DF2-4EAE-B5F0-F31979404EBA}" destId="{DBBF6C5E-A6B2-4522-A259-B55C6FECA569}" srcOrd="0" destOrd="0" presId="urn:microsoft.com/office/officeart/2005/8/layout/hList1"/>
    <dgm:cxn modelId="{5698D78D-C26D-448A-A717-79CD59E4AF77}" type="presParOf" srcId="{591B15A7-8DF2-4EAE-B5F0-F31979404EBA}" destId="{EE7C7A4C-8401-45E3-A607-AA7CAEF360A1}" srcOrd="1" destOrd="0" presId="urn:microsoft.com/office/officeart/2005/8/layout/hList1"/>
    <dgm:cxn modelId="{C56B47B1-E843-4F7F-836F-0A3B57CB5C0C}" type="presParOf" srcId="{9A21C51C-2769-4369-9E00-A33929E8E317}" destId="{F645429E-3013-4B08-AEAC-8923831BF7F3}" srcOrd="1" destOrd="0" presId="urn:microsoft.com/office/officeart/2005/8/layout/hList1"/>
    <dgm:cxn modelId="{1B250CD7-560E-4973-AB76-C91C41AB05CF}" type="presParOf" srcId="{9A21C51C-2769-4369-9E00-A33929E8E317}" destId="{DB0C8BE1-6A68-45F7-9849-6589C86BAD18}" srcOrd="2" destOrd="0" presId="urn:microsoft.com/office/officeart/2005/8/layout/hList1"/>
    <dgm:cxn modelId="{B0433825-D886-4344-A9B0-8C2986DDC31E}" type="presParOf" srcId="{DB0C8BE1-6A68-45F7-9849-6589C86BAD18}" destId="{55B5392B-F65F-4B2B-91A3-FBD74441F66C}" srcOrd="0" destOrd="0" presId="urn:microsoft.com/office/officeart/2005/8/layout/hList1"/>
    <dgm:cxn modelId="{1D2237D2-1048-436A-BA63-D09AA2F4EDC1}" type="presParOf" srcId="{DB0C8BE1-6A68-45F7-9849-6589C86BAD18}" destId="{141CE7FD-B618-4B6E-B15D-E083318F1F0E}" srcOrd="1" destOrd="0" presId="urn:microsoft.com/office/officeart/2005/8/layout/hList1"/>
    <dgm:cxn modelId="{89849F4B-CCF6-4837-87BC-B5F4A9A31696}" type="presParOf" srcId="{9A21C51C-2769-4369-9E00-A33929E8E317}" destId="{466A9013-8E45-4F28-8757-58B94949CD26}" srcOrd="3" destOrd="0" presId="urn:microsoft.com/office/officeart/2005/8/layout/hList1"/>
    <dgm:cxn modelId="{5E9EDACA-7BA5-43EC-8B88-B1363921527D}" type="presParOf" srcId="{9A21C51C-2769-4369-9E00-A33929E8E317}" destId="{80038571-8FFF-4788-9694-2F367598CBED}" srcOrd="4" destOrd="0" presId="urn:microsoft.com/office/officeart/2005/8/layout/hList1"/>
    <dgm:cxn modelId="{61FC45F8-1BDC-4083-9100-A50C9BBF764D}" type="presParOf" srcId="{80038571-8FFF-4788-9694-2F367598CBED}" destId="{6D5C95F5-6212-41AF-8F81-7CDB28849A36}" srcOrd="0" destOrd="0" presId="urn:microsoft.com/office/officeart/2005/8/layout/hList1"/>
    <dgm:cxn modelId="{F1ADF9CE-35D0-489D-AB17-0C7B067DBF2F}" type="presParOf" srcId="{80038571-8FFF-4788-9694-2F367598CBED}" destId="{A73D285D-E5A0-43F3-90A3-EB2BCAF3FE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57B0-C0DD-4974-B62F-9CC42C68F6C6}">
      <dsp:nvSpPr>
        <dsp:cNvPr id="0" name=""/>
        <dsp:cNvSpPr/>
      </dsp:nvSpPr>
      <dsp:spPr>
        <a:xfrm>
          <a:off x="6804" y="722055"/>
          <a:ext cx="3289344" cy="43453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Definition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Impact on DM 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>
        <a:off x="83877" y="799128"/>
        <a:ext cx="3135198" cy="4268294"/>
      </dsp:txXfrm>
    </dsp:sp>
    <dsp:sp modelId="{8A0706CB-F112-4351-AE0C-5259E1964D4B}">
      <dsp:nvSpPr>
        <dsp:cNvPr id="0" name=""/>
        <dsp:cNvSpPr/>
      </dsp:nvSpPr>
      <dsp:spPr>
        <a:xfrm rot="20952532">
          <a:off x="6804" y="4122451"/>
          <a:ext cx="3289344" cy="105583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06" y="4213529"/>
        <a:ext cx="2316439" cy="1055833"/>
      </dsp:txXfrm>
    </dsp:sp>
    <dsp:sp modelId="{FDDB25A6-AC00-4B3D-B2B2-7F91ABD9FB2E}">
      <dsp:nvSpPr>
        <dsp:cNvPr id="0" name=""/>
        <dsp:cNvSpPr/>
      </dsp:nvSpPr>
      <dsp:spPr>
        <a:xfrm>
          <a:off x="2416294" y="4290161"/>
          <a:ext cx="1151270" cy="11512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DBF4-F5AD-4F1F-AEA7-CF612B8AB04E}">
      <dsp:nvSpPr>
        <dsp:cNvPr id="0" name=""/>
        <dsp:cNvSpPr/>
      </dsp:nvSpPr>
      <dsp:spPr>
        <a:xfrm>
          <a:off x="3852784" y="722055"/>
          <a:ext cx="3289344" cy="43453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Definition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 &amp; Cons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Forms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>
        <a:off x="3929857" y="799128"/>
        <a:ext cx="3135198" cy="4268294"/>
      </dsp:txXfrm>
    </dsp:sp>
    <dsp:sp modelId="{077E9982-5858-4F64-B8DF-90F3D56AF2A1}">
      <dsp:nvSpPr>
        <dsp:cNvPr id="0" name=""/>
        <dsp:cNvSpPr/>
      </dsp:nvSpPr>
      <dsp:spPr>
        <a:xfrm rot="20958088">
          <a:off x="3852784" y="4122451"/>
          <a:ext cx="3289344" cy="105583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Digital Marketing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1240" y="4212757"/>
        <a:ext cx="2316439" cy="1055833"/>
      </dsp:txXfrm>
    </dsp:sp>
    <dsp:sp modelId="{66DE0C86-20A7-4F23-AE33-08F7DF55BE4B}">
      <dsp:nvSpPr>
        <dsp:cNvPr id="0" name=""/>
        <dsp:cNvSpPr/>
      </dsp:nvSpPr>
      <dsp:spPr>
        <a:xfrm>
          <a:off x="6262274" y="4290161"/>
          <a:ext cx="1151270" cy="11512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10756-9F4B-4EDC-BC7D-050E86FBE65F}">
      <dsp:nvSpPr>
        <dsp:cNvPr id="0" name=""/>
        <dsp:cNvSpPr/>
      </dsp:nvSpPr>
      <dsp:spPr>
        <a:xfrm>
          <a:off x="7698765" y="709249"/>
          <a:ext cx="3939779" cy="43965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Partnership &amp; Collaboration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Bridge Innovation Gap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Brand Atomization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Transform Digital Talent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>
        <a:off x="7791079" y="801563"/>
        <a:ext cx="3755151" cy="4304273"/>
      </dsp:txXfrm>
    </dsp:sp>
    <dsp:sp modelId="{833DE6C6-4FB2-4C44-A40D-655C3C8BC382}">
      <dsp:nvSpPr>
        <dsp:cNvPr id="0" name=""/>
        <dsp:cNvSpPr/>
      </dsp:nvSpPr>
      <dsp:spPr>
        <a:xfrm rot="20958587">
          <a:off x="8023982" y="4347289"/>
          <a:ext cx="3289344" cy="105583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Future Steps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2425" y="4437525"/>
        <a:ext cx="2316439" cy="1055833"/>
      </dsp:txXfrm>
    </dsp:sp>
    <dsp:sp modelId="{20AC0A3D-FC00-413E-B19D-704E8239E634}">
      <dsp:nvSpPr>
        <dsp:cNvPr id="0" name=""/>
        <dsp:cNvSpPr/>
      </dsp:nvSpPr>
      <dsp:spPr>
        <a:xfrm>
          <a:off x="10433472" y="4302966"/>
          <a:ext cx="1151270" cy="11512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6C5E-A6B2-4522-A259-B55C6FECA569}">
      <dsp:nvSpPr>
        <dsp:cNvPr id="0" name=""/>
        <dsp:cNvSpPr/>
      </dsp:nvSpPr>
      <dsp:spPr>
        <a:xfrm>
          <a:off x="3286" y="73818"/>
          <a:ext cx="3203971" cy="72000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3.3|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" y="73818"/>
        <a:ext cx="3203971" cy="720000"/>
      </dsp:txXfrm>
    </dsp:sp>
    <dsp:sp modelId="{EE7C7A4C-8401-45E3-A607-AA7CAEF360A1}">
      <dsp:nvSpPr>
        <dsp:cNvPr id="0" name=""/>
        <dsp:cNvSpPr/>
      </dsp:nvSpPr>
      <dsp:spPr>
        <a:xfrm rot="501718">
          <a:off x="3286" y="793818"/>
          <a:ext cx="3203971" cy="4529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endParaRPr lang="en-US" sz="25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SEO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SEM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SMM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Email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Influencer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Affiliate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Viral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 Internet</a:t>
          </a:r>
          <a:endParaRPr lang="en-US" sz="25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Mobile phone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" y="793818"/>
        <a:ext cx="3203971" cy="4529250"/>
      </dsp:txXfrm>
    </dsp:sp>
    <dsp:sp modelId="{55B5392B-F65F-4B2B-91A3-FBD74441F66C}">
      <dsp:nvSpPr>
        <dsp:cNvPr id="0" name=""/>
        <dsp:cNvSpPr/>
      </dsp:nvSpPr>
      <dsp:spPr>
        <a:xfrm>
          <a:off x="3655814" y="73818"/>
          <a:ext cx="3203971" cy="7200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3.2|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814" y="73818"/>
        <a:ext cx="3203971" cy="720000"/>
      </dsp:txXfrm>
    </dsp:sp>
    <dsp:sp modelId="{141CE7FD-B618-4B6E-B15D-E083318F1F0E}">
      <dsp:nvSpPr>
        <dsp:cNvPr id="0" name=""/>
        <dsp:cNvSpPr/>
      </dsp:nvSpPr>
      <dsp:spPr>
        <a:xfrm rot="430925">
          <a:off x="3655814" y="764695"/>
          <a:ext cx="3203971" cy="4529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effective + efficient + audience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Accessibility 24hrs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Personalization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Measurable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geo boundaries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655814" y="764695"/>
        <a:ext cx="3203971" cy="4529250"/>
      </dsp:txXfrm>
    </dsp:sp>
    <dsp:sp modelId="{6D5C95F5-6212-41AF-8F81-7CDB28849A36}">
      <dsp:nvSpPr>
        <dsp:cNvPr id="0" name=""/>
        <dsp:cNvSpPr/>
      </dsp:nvSpPr>
      <dsp:spPr>
        <a:xfrm>
          <a:off x="7311628" y="73818"/>
          <a:ext cx="3203971" cy="7200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3.2|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1628" y="73818"/>
        <a:ext cx="3203971" cy="720000"/>
      </dsp:txXfrm>
    </dsp:sp>
    <dsp:sp modelId="{A73D285D-E5A0-43F3-90A3-EB2BCAF3FEF9}">
      <dsp:nvSpPr>
        <dsp:cNvPr id="0" name=""/>
        <dsp:cNvSpPr/>
      </dsp:nvSpPr>
      <dsp:spPr>
        <a:xfrm rot="489040">
          <a:off x="7308342" y="793818"/>
          <a:ext cx="3203971" cy="4529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Privacy and Security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Trust issues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Lacks integrity </a:t>
          </a:r>
          <a:r>
            <a:rPr lang="en-US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+ genuineness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face to face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8342" y="793818"/>
        <a:ext cx="3203971" cy="452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8EE4A-570E-4F3F-8DAE-6513F96847F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51AB-D143-4958-BBD5-D66518C7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51AB-D143-4958-BBD5-D66518C7C9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51AB-D143-4958-BBD5-D66518C7C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51AB-D143-4958-BBD5-D66518C7C9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51AB-D143-4958-BBD5-D66518C7C9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BAD-0C78-49BA-BB98-3B0B60CEE343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895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FBCC-5BF0-4043-8A2E-A0E0BD80165B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598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48D-74B9-47BE-918F-80A64356EDB8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576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9182-53BE-490A-8110-5BA1A9835565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43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675-9F47-4CBD-93E6-DCB2F6E5BA68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10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9153-D80E-44E6-BF16-7114B8993E3E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638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9E0B-7396-4BA1-8C22-AAF07C48E79D}" type="datetime1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863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264-B7FC-4833-B51E-3C0DAA782A8B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315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EB63-593F-4557-9166-4CA5D665D6F4}" type="datetime1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619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F78A-DBDA-468B-B92A-6F057FE8B97E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859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3B9B-8D1B-4AC6-8B86-DFE844DFF29D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95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A34E-2389-4BA0-B64E-2156375E3D6C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4F20-A1E0-40D5-8686-692B84C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45"/>
            <a:ext cx="12195666" cy="6863445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2531166"/>
            <a:ext cx="12191998" cy="2517912"/>
          </a:xfr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u="sng" baseline="30000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u="sng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Perspectives, Practices and Research Trends</a:t>
            </a:r>
            <a:r>
              <a:rPr lang="en-US" sz="4000" b="1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THEME:</a:t>
            </a:r>
            <a:r>
              <a:rPr lang="en-US" sz="27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BUSINESS MANAGEMENT &amp; INNOVATION</a:t>
            </a:r>
            <a:endParaRPr lang="en-US" sz="27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2123" y="5327374"/>
            <a:ext cx="3697356" cy="13716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Ganpat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India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January, 2020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03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12192000" cy="683757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25" y="405821"/>
            <a:ext cx="9840331" cy="6181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.4| 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endParaRPr lang="en-US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2052" y="994999"/>
            <a:ext cx="7998280" cy="4048346"/>
            <a:chOff x="7185481" y="414473"/>
            <a:chExt cx="3157231" cy="2395361"/>
          </a:xfrm>
          <a:solidFill>
            <a:srgbClr val="FFC000"/>
          </a:solidFill>
        </p:grpSpPr>
        <p:sp>
          <p:nvSpPr>
            <p:cNvPr id="9" name="Round Same Side Corner Rectangle 8"/>
            <p:cNvSpPr/>
            <p:nvPr/>
          </p:nvSpPr>
          <p:spPr>
            <a:xfrm>
              <a:off x="7185481" y="414473"/>
              <a:ext cx="3069717" cy="2291479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7380379" y="572047"/>
              <a:ext cx="2962333" cy="223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80010" rIns="26670" bIns="26670" numCol="1" spcCol="1270" anchor="t" anchorCtr="0">
              <a:noAutofit/>
            </a:bodyPr>
            <a:lstStyle/>
            <a:p>
              <a:pPr marL="342900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Partnership &amp; Collaboration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Bridge Innovation Gap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Brand Atomization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Transform Digital Talent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0992456">
            <a:off x="2636018" y="4394179"/>
            <a:ext cx="8104249" cy="1283853"/>
            <a:chOff x="7195138" y="2609308"/>
            <a:chExt cx="3229260" cy="1283853"/>
          </a:xfrm>
        </p:grpSpPr>
        <p:sp>
          <p:nvSpPr>
            <p:cNvPr id="12" name="Rectangle 11"/>
            <p:cNvSpPr/>
            <p:nvPr/>
          </p:nvSpPr>
          <p:spPr>
            <a:xfrm rot="20958587">
              <a:off x="7354681" y="2609308"/>
              <a:ext cx="3069717" cy="98533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 rot="20958587">
              <a:off x="7195138" y="2907826"/>
              <a:ext cx="2161772" cy="985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0" rIns="44450" bIns="0" numCol="1" spcCol="1270" anchor="ctr" anchorCtr="0">
              <a:noAutofit/>
            </a:bodyPr>
            <a:lstStyle/>
            <a:p>
              <a:pPr lvl="0" algn="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Steps</a:t>
              </a:r>
              <a:endParaRPr lang="en-US" sz="4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2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0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20" y="423724"/>
            <a:ext cx="10238960" cy="6287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| Implications on Practitioners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590122"/>
              </p:ext>
            </p:extLst>
          </p:nvPr>
        </p:nvGraphicFramePr>
        <p:xfrm>
          <a:off x="1683023" y="1052512"/>
          <a:ext cx="8799446" cy="536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23"/>
                <a:gridCol w="4399723"/>
              </a:tblGrid>
              <a:tr h="4218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12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- effective and efficient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 is online, no need for huge investment in same technology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DM works well when more than one form is implemented which increases tech budget. </a:t>
                      </a:r>
                      <a:endParaRPr lang="en-US" sz="17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Practitioners forced to be on the watch for new innovations despite their curiosity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10967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Reaches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large number of prospective customers</a:t>
                      </a: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Investing without a clear picture of the impact of such investment </a:t>
                      </a: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97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Promotes practitioner-customer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relationship (one-on-one conversations, can personalize customers)</a:t>
                      </a: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208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 from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huge sales</a:t>
                      </a:r>
                      <a:endParaRPr lang="en-US" sz="1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Trackable  performance 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(Can Plan)</a:t>
                      </a: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2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8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383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20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| Conclusions</a:t>
            </a:r>
            <a:endParaRPr lang="en-US" sz="40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0" y="642040"/>
            <a:ext cx="8653670" cy="62159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disruptions in Digital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practices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rapid technological advancement, most literatures show that marketing practitioners have continued to embrace Digital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practices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good customer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retaining customers by giving them what they want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more.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findings, this paper concludes that there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harm if practitioners continued to invest in future beneficial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because newer and emerging innovations have been reported to be cost-effected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compared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and this is all what practitioners need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therefore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practitioners to stop getting curious about future innovations and instead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blending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one Digital Marketing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(previous and current) as they keep their eyes on upcoming innovations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better performance in their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before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practitioners could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newer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cognitive technology, they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conduct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research and find out more about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technology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have shown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practitioners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without prior knowledge which end up backfiring in the long run.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3"/>
            <a:ext cx="2355335" cy="7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6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034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3441">
            <a:off x="2917889" y="2928681"/>
            <a:ext cx="6583844" cy="62649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127000">
              <a:schemeClr val="bg1"/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70853"/>
            <a:ext cx="12192000" cy="31871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limitation faced was on almost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studies exploring directly on the subject matter.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literatures reviewed in one way or another studied the effect of Digital Marketing practices on consumers, whereas neglecting the practitioners’ point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put into consideration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publications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able to meet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objective. It is for this reason that 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advocating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research to be conducted on the effects of technological advancement in Digital Marketing on marketing practitioners. This will give their clear point of view on this subject matter.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-5444"/>
            <a:ext cx="3131179" cy="20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5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0636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|Thank You </a:t>
            </a:r>
            <a:r>
              <a:rPr lang="en-US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Much for Your Attention!|</a:t>
            </a:r>
            <a:endParaRPr lang="en-US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6" y="357810"/>
            <a:ext cx="5045764" cy="24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31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" y="0"/>
            <a:ext cx="12192000" cy="6858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24966"/>
            <a:ext cx="12178748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4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DISRUPTIVE DIGITAL MARKETING </a:t>
            </a:r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PRACTICES </a:t>
            </a:r>
          </a:p>
          <a:p>
            <a:pPr algn="ctr"/>
            <a:r>
              <a:rPr lang="en-US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CURSE OR BOON FOR PRACTITIONERS </a:t>
            </a:r>
            <a:endParaRPr lang="en-US" sz="4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7610" y="4466354"/>
            <a:ext cx="4529894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endParaRPr lang="en-US" dirty="0"/>
          </a:p>
          <a:p>
            <a:pPr algn="ctr"/>
            <a:r>
              <a:rPr lang="en-US" sz="2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LINET A. ODONDE </a:t>
            </a:r>
            <a:endParaRPr lang="en-US" sz="20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BOLOGNA, ITALY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33167"/>
            <a:ext cx="94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TOPIC:</a:t>
            </a:r>
            <a:endParaRPr lang="en-US" sz="14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610" y="4466354"/>
            <a:ext cx="675249" cy="30777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  <a:endParaRPr lang="en-US" sz="14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49" y="-5444"/>
            <a:ext cx="3064918" cy="16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4" y="0"/>
            <a:ext cx="61755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5" y="0"/>
            <a:ext cx="6480313" cy="67586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|Paper Outline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675861"/>
            <a:ext cx="6480313" cy="61821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1.0| Introduction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1.1| Objective of the paper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2.0|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Framework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.0|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.1| Digital Marketing (DM)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.2|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 &amp; Cons of DM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.3|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DM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.4|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Steps in DM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.0|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of DM on Practitioners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Conclusions &amp; Recommendation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-5444"/>
            <a:ext cx="3131180" cy="17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7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913"/>
            <a:ext cx="10515600" cy="6967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1.0| Introduction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571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as a technique to promote products and services has leaped tremendously over the years.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19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the only form of marketing known then was the traditional way of promoting products and services.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evolution of technology gave birth to an enhanced form of marketing called Digital Marketing.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then, it has become one of the widely used form of marketing that marketing practitioners have embraced.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the evolution of  internet that gave Digital marketing wings to fly.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-5444"/>
            <a:ext cx="2892640" cy="16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4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278"/>
            <a:ext cx="12192000" cy="6990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1679"/>
            <a:ext cx="10515600" cy="64996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1.1| Objective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1646"/>
            <a:ext cx="10515600" cy="20479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aims at finding the impact of digital marketing disruption through rapid technological advancement on marketing practitioners. Its goal is to know whether this disruption is a curse or boon to practitioners.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8" y="7808"/>
            <a:ext cx="3184189" cy="24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1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565"/>
            <a:ext cx="10666435" cy="67956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2.0| 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Internet &amp; Digital Marketing 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49128"/>
            <a:ext cx="4224593" cy="449321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27" y="2283932"/>
            <a:ext cx="1415780" cy="15849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57" y="1696550"/>
            <a:ext cx="2329078" cy="1910653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8" y="3040401"/>
            <a:ext cx="2670456" cy="2421213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49" y="4856252"/>
            <a:ext cx="2775644" cy="149589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53563" y="2511747"/>
            <a:ext cx="1809230" cy="3683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423283">
            <a:off x="5430329" y="3797852"/>
            <a:ext cx="1243202" cy="32820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346521">
            <a:off x="2775921" y="3556896"/>
            <a:ext cx="1680131" cy="3554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672036">
            <a:off x="7725094" y="3084564"/>
            <a:ext cx="1809230" cy="4148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368745">
            <a:off x="7989878" y="4978808"/>
            <a:ext cx="1290874" cy="3453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198" y="5842337"/>
            <a:ext cx="42245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network linking computers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dirty="0" smtClean="0"/>
              <a:t> digital devices across the globe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5966" y="2669212"/>
            <a:ext cx="29319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n-US" dirty="0" smtClean="0"/>
              <a:t> Marketing </a:t>
            </a:r>
            <a:r>
              <a:rPr lang="en-US" dirty="0"/>
              <a:t>R</a:t>
            </a:r>
            <a:r>
              <a:rPr lang="en-US" dirty="0" smtClean="0"/>
              <a:t>ules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69748" y="6354246"/>
            <a:ext cx="27756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Loyal Customers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75558" y="3496551"/>
            <a:ext cx="23290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Loyalty won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Trust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Good relationship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Increased Revenues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861" y="3158077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602" y="5576597"/>
            <a:ext cx="390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US" b="1" dirty="0" smtClean="0"/>
              <a:t> Marketing Forms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42876" y="1345468"/>
            <a:ext cx="2329077" cy="37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Practitioner</a:t>
            </a:r>
            <a:endParaRPr lang="en-US" b="1" dirty="0"/>
          </a:p>
        </p:txBody>
      </p:sp>
      <p:sp>
        <p:nvSpPr>
          <p:cNvPr id="25" name="Right Arrow 24"/>
          <p:cNvSpPr/>
          <p:nvPr/>
        </p:nvSpPr>
        <p:spPr>
          <a:xfrm rot="21117040">
            <a:off x="4216082" y="4738332"/>
            <a:ext cx="2081073" cy="283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958" y="6584303"/>
            <a:ext cx="358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Author; Linet A. Odonde</a:t>
            </a:r>
            <a:endParaRPr lang="en-US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3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2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183585"/>
            <a:ext cx="11820939" cy="6287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.0|Methodology</a:t>
            </a:r>
            <a:endParaRPr lang="en-US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56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gathered several related published literatures which were reviewed, analyzed and conclusions drawn on the subject matter.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2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1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56" y="561355"/>
            <a:ext cx="11645349" cy="694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.0| 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Reviewed Subjects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88511"/>
              </p:ext>
            </p:extLst>
          </p:nvPr>
        </p:nvGraphicFramePr>
        <p:xfrm>
          <a:off x="294860" y="694512"/>
          <a:ext cx="11645349" cy="616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2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3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0"/>
            <a:ext cx="12192000" cy="68579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096"/>
            <a:ext cx="12192000" cy="7072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.1| 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it? (Internet + digital technologies to promote products &amp; services)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09013"/>
              </p:ext>
            </p:extLst>
          </p:nvPr>
        </p:nvGraphicFramePr>
        <p:xfrm>
          <a:off x="838200" y="1090815"/>
          <a:ext cx="10515600" cy="539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4F20-A1E0-40D5-8686-692B84CE1A8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31" y="-5444"/>
            <a:ext cx="2355335" cy="12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827</Words>
  <Application>Microsoft Office PowerPoint</Application>
  <PresentationFormat>Widescreen</PresentationFormat>
  <Paragraphs>130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12th International Conference  Perspectives, Practices and Research Trends  THEME:BUSINESS MANAGEMENT &amp; INNOVATION</vt:lpstr>
      <vt:lpstr>PowerPoint Presentation</vt:lpstr>
      <vt:lpstr>|Paper Outline</vt:lpstr>
      <vt:lpstr>1.0| Introduction</vt:lpstr>
      <vt:lpstr>1.1| Objective</vt:lpstr>
      <vt:lpstr>2.0| Internet &amp; Digital Marketing </vt:lpstr>
      <vt:lpstr>4.0|Methodology</vt:lpstr>
      <vt:lpstr>3.0| Reviewed Subjects</vt:lpstr>
      <vt:lpstr>3.1| Digital Marketing…….What is it? (Internet + digital technologies to promote products &amp; services)</vt:lpstr>
      <vt:lpstr>3.4| Next Steps</vt:lpstr>
      <vt:lpstr>5.0| Implications on Practitioners</vt:lpstr>
      <vt:lpstr>6.0| Conclusions</vt:lpstr>
      <vt:lpstr> Recommendation</vt:lpstr>
      <vt:lpstr>|Thank You So Much for Your Attention!|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International Conference  on Perspectives, Practices and Research Trends THEME:BUSINESS MANAGEMENT &amp; INNOVATION</dc:title>
  <dc:creator>Linet awino</dc:creator>
  <cp:lastModifiedBy>Linet awino</cp:lastModifiedBy>
  <cp:revision>147</cp:revision>
  <dcterms:created xsi:type="dcterms:W3CDTF">2020-01-21T20:16:37Z</dcterms:created>
  <dcterms:modified xsi:type="dcterms:W3CDTF">2020-01-24T18:10:55Z</dcterms:modified>
</cp:coreProperties>
</file>