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72" r:id="rId4"/>
    <p:sldId id="271" r:id="rId5"/>
    <p:sldId id="270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92953" autoAdjust="0"/>
  </p:normalViewPr>
  <p:slideViewPr>
    <p:cSldViewPr>
      <p:cViewPr varScale="1">
        <p:scale>
          <a:sx n="101" d="100"/>
          <a:sy n="101" d="100"/>
        </p:scale>
        <p:origin x="3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5A58-DCB0-40C4-B42C-06F21E207595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7BE6-4A5D-47BE-8FB5-B5286332D59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574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57BE6-4A5D-47BE-8FB5-B5286332D595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692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57BE6-4A5D-47BE-8FB5-B5286332D595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715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57BE6-4A5D-47BE-8FB5-B5286332D595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300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57BE6-4A5D-47BE-8FB5-B5286332D595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02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s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Slide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s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Slides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s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98AA-B77C-48B0-A50A-654D9E6CF82E}" type="datetimeFigureOut">
              <a:rPr lang="en-US" smtClean="0"/>
              <a:pPr/>
              <a:t>5/8/2015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4F68C-4A1C-41E8-8670-E95DA497CB30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4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4400" i="1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Courier New" pitchFamily="49" charset="0"/>
        <a:buChar char="o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81892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/>
            </a:r>
            <a:br>
              <a:rPr lang="en-ZA" dirty="0" smtClean="0"/>
            </a:br>
            <a:r>
              <a:rPr lang="yo-NG" i="0" dirty="0" smtClean="0"/>
              <a:t>An Engineer</a:t>
            </a:r>
            <a:endParaRPr lang="en-ZA" dirty="0"/>
          </a:p>
        </p:txBody>
      </p:sp>
      <p:pic>
        <p:nvPicPr>
          <p:cNvPr id="4" name="Content Placeholder 3" descr="male engin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3096344" cy="2304256"/>
          </a:xfrm>
        </p:spPr>
      </p:pic>
      <p:pic>
        <p:nvPicPr>
          <p:cNvPr id="1028" name="Picture 4" descr="F:\female engin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253365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yo-NG" i="0" dirty="0" smtClean="0"/>
              <a:t>What is mechanical engineering about?</a:t>
            </a:r>
            <a:endParaRPr lang="yo-NG" i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810" y="1600678"/>
            <a:ext cx="7192379" cy="45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729581"/>
            <a:ext cx="3584227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0" y="116632"/>
            <a:ext cx="8964488" cy="6009531"/>
          </a:xfrm>
        </p:spPr>
        <p:txBody>
          <a:bodyPr>
            <a:normAutofit/>
          </a:bodyPr>
          <a:lstStyle/>
          <a:p>
            <a:endParaRPr lang="en-ZA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F:\perfect-fluid-mechanics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2601731" cy="1728192"/>
          </a:xfrm>
          <a:prstGeom prst="rect">
            <a:avLst/>
          </a:prstGeom>
          <a:noFill/>
        </p:spPr>
      </p:pic>
      <p:pic>
        <p:nvPicPr>
          <p:cNvPr id="2051" name="Picture 3" descr="F:\female robot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664296" cy="1618094"/>
          </a:xfrm>
          <a:prstGeom prst="rect">
            <a:avLst/>
          </a:prstGeom>
          <a:noFill/>
        </p:spPr>
      </p:pic>
      <p:pic>
        <p:nvPicPr>
          <p:cNvPr id="2052" name="Picture 4" descr="F:\biomechan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916832"/>
            <a:ext cx="2009775" cy="2276475"/>
          </a:xfrm>
          <a:prstGeom prst="rect">
            <a:avLst/>
          </a:prstGeom>
          <a:noFill/>
        </p:spPr>
      </p:pic>
      <p:pic>
        <p:nvPicPr>
          <p:cNvPr id="4098" name="Picture 2" descr="http://cdn2.hubspot.net/hubfs/147290/renewable_ener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21088"/>
            <a:ext cx="3042220" cy="2062491"/>
          </a:xfrm>
          <a:prstGeom prst="rect">
            <a:avLst/>
          </a:prstGeom>
          <a:noFill/>
        </p:spPr>
      </p:pic>
      <p:pic>
        <p:nvPicPr>
          <p:cNvPr id="4100" name="Picture 4" descr="http://trabalhocomseguranca.com.br/wp-content/uploads/2013/06/vibracao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221088"/>
            <a:ext cx="2520279" cy="2247817"/>
          </a:xfrm>
          <a:prstGeom prst="rect">
            <a:avLst/>
          </a:prstGeom>
          <a:noFill/>
        </p:spPr>
      </p:pic>
      <p:pic>
        <p:nvPicPr>
          <p:cNvPr id="4102" name="Picture 6" descr="http://www.nenastran.com/fea/images/Cessna_withF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653136"/>
            <a:ext cx="2895284" cy="1553568"/>
          </a:xfrm>
          <a:prstGeom prst="rect">
            <a:avLst/>
          </a:prstGeom>
          <a:noFill/>
        </p:spPr>
      </p:pic>
      <p:sp>
        <p:nvSpPr>
          <p:cNvPr id="12" name="Flowchart: Alternate Process 11"/>
          <p:cNvSpPr/>
          <p:nvPr/>
        </p:nvSpPr>
        <p:spPr>
          <a:xfrm>
            <a:off x="3347864" y="2348880"/>
            <a:ext cx="2808312" cy="158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yo-NG" sz="3200" dirty="0" smtClean="0"/>
              <a:t>Branches of mechanical engineering</a:t>
            </a:r>
            <a:endParaRPr lang="yo-NG" sz="32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4788024" y="198076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yo-NG"/>
          </a:p>
        </p:txBody>
      </p:sp>
      <p:sp>
        <p:nvSpPr>
          <p:cNvPr id="17" name="Down Arrow 16"/>
          <p:cNvSpPr/>
          <p:nvPr/>
        </p:nvSpPr>
        <p:spPr>
          <a:xfrm>
            <a:off x="4716016" y="393305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yo-NG"/>
          </a:p>
        </p:txBody>
      </p:sp>
      <p:sp>
        <p:nvSpPr>
          <p:cNvPr id="18" name="Right Arrow 17"/>
          <p:cNvSpPr/>
          <p:nvPr/>
        </p:nvSpPr>
        <p:spPr>
          <a:xfrm rot="13788184">
            <a:off x="2934866" y="2025087"/>
            <a:ext cx="586001" cy="358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yo-NG"/>
          </a:p>
        </p:txBody>
      </p:sp>
      <p:sp>
        <p:nvSpPr>
          <p:cNvPr id="19" name="Right Arrow 18"/>
          <p:cNvSpPr/>
          <p:nvPr/>
        </p:nvSpPr>
        <p:spPr>
          <a:xfrm rot="3013964">
            <a:off x="5972189" y="3949742"/>
            <a:ext cx="586001" cy="358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yo-NG"/>
          </a:p>
        </p:txBody>
      </p:sp>
      <p:sp>
        <p:nvSpPr>
          <p:cNvPr id="20" name="Right Arrow 19"/>
          <p:cNvSpPr/>
          <p:nvPr/>
        </p:nvSpPr>
        <p:spPr>
          <a:xfrm rot="8459091">
            <a:off x="2955270" y="3838846"/>
            <a:ext cx="513855" cy="358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yo-NG"/>
          </a:p>
        </p:txBody>
      </p:sp>
      <p:sp>
        <p:nvSpPr>
          <p:cNvPr id="21" name="Right Arrow 20"/>
          <p:cNvSpPr/>
          <p:nvPr/>
        </p:nvSpPr>
        <p:spPr>
          <a:xfrm>
            <a:off x="6156176" y="27809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yo-NG"/>
          </a:p>
        </p:txBody>
      </p:sp>
    </p:spTree>
    <p:extLst>
      <p:ext uri="{BB962C8B-B14F-4D97-AF65-F5344CB8AC3E}">
        <p14:creationId xmlns:p14="http://schemas.microsoft.com/office/powerpoint/2010/main" val="14647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yo-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yo-NG" sz="6000" dirty="0" smtClean="0"/>
              <a:t>Why study mechanical engineering?</a:t>
            </a:r>
            <a:endParaRPr lang="en-GB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6" name="Picture 4" descr="http://sd.keepcalm-o-matic.co.uk/i/keep-calm-and-study-mechanical-engineering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764704"/>
            <a:ext cx="8856984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6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20</Words>
  <Application>Microsoft Office PowerPoint</Application>
  <PresentationFormat>On-screen Show (4:3)</PresentationFormat>
  <Paragraphs>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Myriad Pro</vt:lpstr>
      <vt:lpstr>Office Theme</vt:lpstr>
      <vt:lpstr> An Engineer</vt:lpstr>
      <vt:lpstr>What is mechanical engineering about?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</dc:creator>
  <cp:lastModifiedBy>user</cp:lastModifiedBy>
  <cp:revision>75</cp:revision>
  <dcterms:created xsi:type="dcterms:W3CDTF">2011-02-04T14:09:29Z</dcterms:created>
  <dcterms:modified xsi:type="dcterms:W3CDTF">2015-05-08T10:02:59Z</dcterms:modified>
</cp:coreProperties>
</file>