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1383625" cy="30275213"/>
  <p:notesSz cx="6858000" cy="9144000"/>
  <p:defaultTextStyle>
    <a:defPPr>
      <a:defRPr lang="en-US"/>
    </a:defPPr>
    <a:lvl1pPr marL="0" algn="l" defTabSz="1475698" rtl="0" eaLnBrk="1" latinLnBrk="0" hangingPunct="1">
      <a:defRPr sz="5818" kern="1200">
        <a:solidFill>
          <a:schemeClr val="tx1"/>
        </a:solidFill>
        <a:latin typeface="+mn-lt"/>
        <a:ea typeface="+mn-ea"/>
        <a:cs typeface="+mn-cs"/>
      </a:defRPr>
    </a:lvl1pPr>
    <a:lvl2pPr marL="1475698" algn="l" defTabSz="1475698" rtl="0" eaLnBrk="1" latinLnBrk="0" hangingPunct="1">
      <a:defRPr sz="5818" kern="1200">
        <a:solidFill>
          <a:schemeClr val="tx1"/>
        </a:solidFill>
        <a:latin typeface="+mn-lt"/>
        <a:ea typeface="+mn-ea"/>
        <a:cs typeface="+mn-cs"/>
      </a:defRPr>
    </a:lvl2pPr>
    <a:lvl3pPr marL="2951396" algn="l" defTabSz="1475698" rtl="0" eaLnBrk="1" latinLnBrk="0" hangingPunct="1">
      <a:defRPr sz="5818" kern="1200">
        <a:solidFill>
          <a:schemeClr val="tx1"/>
        </a:solidFill>
        <a:latin typeface="+mn-lt"/>
        <a:ea typeface="+mn-ea"/>
        <a:cs typeface="+mn-cs"/>
      </a:defRPr>
    </a:lvl3pPr>
    <a:lvl4pPr marL="4427095" algn="l" defTabSz="1475698" rtl="0" eaLnBrk="1" latinLnBrk="0" hangingPunct="1">
      <a:defRPr sz="5818" kern="1200">
        <a:solidFill>
          <a:schemeClr val="tx1"/>
        </a:solidFill>
        <a:latin typeface="+mn-lt"/>
        <a:ea typeface="+mn-ea"/>
        <a:cs typeface="+mn-cs"/>
      </a:defRPr>
    </a:lvl4pPr>
    <a:lvl5pPr marL="5902793" algn="l" defTabSz="1475698" rtl="0" eaLnBrk="1" latinLnBrk="0" hangingPunct="1">
      <a:defRPr sz="5818" kern="1200">
        <a:solidFill>
          <a:schemeClr val="tx1"/>
        </a:solidFill>
        <a:latin typeface="+mn-lt"/>
        <a:ea typeface="+mn-ea"/>
        <a:cs typeface="+mn-cs"/>
      </a:defRPr>
    </a:lvl5pPr>
    <a:lvl6pPr marL="7378491" algn="l" defTabSz="1475698" rtl="0" eaLnBrk="1" latinLnBrk="0" hangingPunct="1">
      <a:defRPr sz="5818" kern="1200">
        <a:solidFill>
          <a:schemeClr val="tx1"/>
        </a:solidFill>
        <a:latin typeface="+mn-lt"/>
        <a:ea typeface="+mn-ea"/>
        <a:cs typeface="+mn-cs"/>
      </a:defRPr>
    </a:lvl6pPr>
    <a:lvl7pPr marL="8854190" algn="l" defTabSz="1475698" rtl="0" eaLnBrk="1" latinLnBrk="0" hangingPunct="1">
      <a:defRPr sz="5818" kern="1200">
        <a:solidFill>
          <a:schemeClr val="tx1"/>
        </a:solidFill>
        <a:latin typeface="+mn-lt"/>
        <a:ea typeface="+mn-ea"/>
        <a:cs typeface="+mn-cs"/>
      </a:defRPr>
    </a:lvl7pPr>
    <a:lvl8pPr marL="10329888" algn="l" defTabSz="1475698" rtl="0" eaLnBrk="1" latinLnBrk="0" hangingPunct="1">
      <a:defRPr sz="5818" kern="1200">
        <a:solidFill>
          <a:schemeClr val="tx1"/>
        </a:solidFill>
        <a:latin typeface="+mn-lt"/>
        <a:ea typeface="+mn-ea"/>
        <a:cs typeface="+mn-cs"/>
      </a:defRPr>
    </a:lvl8pPr>
    <a:lvl9pPr marL="11805587" algn="l" defTabSz="1475698" rtl="0" eaLnBrk="1" latinLnBrk="0" hangingPunct="1">
      <a:defRPr sz="58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75" userDrawn="1">
          <p15:clr>
            <a:srgbClr val="A4A3A4"/>
          </p15:clr>
        </p15:guide>
        <p15:guide id="2" pos="6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9900"/>
    <a:srgbClr val="008F00"/>
    <a:srgbClr val="FFF200"/>
    <a:srgbClr val="9BBB59"/>
    <a:srgbClr val="F1FE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7" d="100"/>
          <a:sy n="37" d="100"/>
        </p:scale>
        <p:origin x="42" y="24"/>
      </p:cViewPr>
      <p:guideLst>
        <p:guide orient="horz" pos="9475"/>
        <p:guide pos="67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Book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Zinc</c:v>
                </c:pt>
              </c:strCache>
            </c:strRef>
          </c:tx>
          <c:spPr>
            <a:solidFill>
              <a:srgbClr val="008000"/>
            </a:solidFill>
            <a:ln>
              <a:no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Sheet1!$B$2:$B$21</c:f>
              <c:numCache>
                <c:formatCode>General</c:formatCode>
                <c:ptCount val="20"/>
                <c:pt idx="0">
                  <c:v>0.35</c:v>
                </c:pt>
                <c:pt idx="1">
                  <c:v>0.59</c:v>
                </c:pt>
                <c:pt idx="2">
                  <c:v>1.58</c:v>
                </c:pt>
                <c:pt idx="3">
                  <c:v>0.28000000000000003</c:v>
                </c:pt>
                <c:pt idx="4">
                  <c:v>2.08</c:v>
                </c:pt>
                <c:pt idx="5">
                  <c:v>6.15</c:v>
                </c:pt>
                <c:pt idx="6">
                  <c:v>4.46</c:v>
                </c:pt>
                <c:pt idx="7">
                  <c:v>0.37</c:v>
                </c:pt>
                <c:pt idx="8">
                  <c:v>2.06</c:v>
                </c:pt>
                <c:pt idx="9">
                  <c:v>0.56000000000000005</c:v>
                </c:pt>
                <c:pt idx="10">
                  <c:v>2.4</c:v>
                </c:pt>
                <c:pt idx="11">
                  <c:v>0.04</c:v>
                </c:pt>
                <c:pt idx="12">
                  <c:v>0.38</c:v>
                </c:pt>
                <c:pt idx="13">
                  <c:v>0.93</c:v>
                </c:pt>
                <c:pt idx="14">
                  <c:v>0.04</c:v>
                </c:pt>
                <c:pt idx="15">
                  <c:v>0.27</c:v>
                </c:pt>
                <c:pt idx="16">
                  <c:v>2.65</c:v>
                </c:pt>
                <c:pt idx="17">
                  <c:v>1.07</c:v>
                </c:pt>
                <c:pt idx="18">
                  <c:v>0.39</c:v>
                </c:pt>
                <c:pt idx="19">
                  <c:v>2.86</c:v>
                </c:pt>
              </c:numCache>
            </c:numRef>
          </c:val>
          <c:extLst>
            <c:ext xmlns:c16="http://schemas.microsoft.com/office/drawing/2014/chart" uri="{C3380CC4-5D6E-409C-BE32-E72D297353CC}">
              <c16:uniqueId val="{00000000-2B78-49F5-AE7C-062108EE6F19}"/>
            </c:ext>
          </c:extLst>
        </c:ser>
        <c:ser>
          <c:idx val="1"/>
          <c:order val="1"/>
          <c:tx>
            <c:strRef>
              <c:f>Sheet1!$C$1</c:f>
              <c:strCache>
                <c:ptCount val="1"/>
                <c:pt idx="0">
                  <c:v>Lead</c:v>
                </c:pt>
              </c:strCache>
            </c:strRef>
          </c:tx>
          <c:spPr>
            <a:solidFill>
              <a:srgbClr val="FF3300"/>
            </a:solidFill>
            <a:ln>
              <a:no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Sheet1!$C$2:$C$21</c:f>
              <c:numCache>
                <c:formatCode>General</c:formatCode>
                <c:ptCount val="20"/>
                <c:pt idx="0">
                  <c:v>0.22</c:v>
                </c:pt>
                <c:pt idx="1">
                  <c:v>0.08</c:v>
                </c:pt>
                <c:pt idx="2">
                  <c:v>0.04</c:v>
                </c:pt>
                <c:pt idx="3">
                  <c:v>0.06</c:v>
                </c:pt>
                <c:pt idx="4">
                  <c:v>0.1</c:v>
                </c:pt>
                <c:pt idx="5">
                  <c:v>7.0000000000000007E-2</c:v>
                </c:pt>
                <c:pt idx="6">
                  <c:v>0.05</c:v>
                </c:pt>
                <c:pt idx="7">
                  <c:v>0</c:v>
                </c:pt>
                <c:pt idx="8">
                  <c:v>0</c:v>
                </c:pt>
                <c:pt idx="9">
                  <c:v>0</c:v>
                </c:pt>
                <c:pt idx="10">
                  <c:v>0.03</c:v>
                </c:pt>
                <c:pt idx="11">
                  <c:v>0</c:v>
                </c:pt>
                <c:pt idx="12">
                  <c:v>0.28999999999999998</c:v>
                </c:pt>
                <c:pt idx="13">
                  <c:v>0.19</c:v>
                </c:pt>
                <c:pt idx="14">
                  <c:v>0.24</c:v>
                </c:pt>
                <c:pt idx="15">
                  <c:v>0.11</c:v>
                </c:pt>
                <c:pt idx="16">
                  <c:v>0.32</c:v>
                </c:pt>
                <c:pt idx="17">
                  <c:v>0.31</c:v>
                </c:pt>
                <c:pt idx="18">
                  <c:v>0.2</c:v>
                </c:pt>
                <c:pt idx="19">
                  <c:v>0.34</c:v>
                </c:pt>
              </c:numCache>
            </c:numRef>
          </c:val>
          <c:extLst>
            <c:ext xmlns:c16="http://schemas.microsoft.com/office/drawing/2014/chart" uri="{C3380CC4-5D6E-409C-BE32-E72D297353CC}">
              <c16:uniqueId val="{00000001-2B78-49F5-AE7C-062108EE6F19}"/>
            </c:ext>
          </c:extLst>
        </c:ser>
        <c:dLbls>
          <c:showLegendKey val="0"/>
          <c:showVal val="0"/>
          <c:showCatName val="0"/>
          <c:showSerName val="0"/>
          <c:showPercent val="0"/>
          <c:showBubbleSize val="0"/>
        </c:dLbls>
        <c:gapWidth val="219"/>
        <c:overlap val="-27"/>
        <c:axId val="2041927279"/>
        <c:axId val="2041928111"/>
      </c:barChart>
      <c:catAx>
        <c:axId val="2041927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1928111"/>
        <c:crosses val="autoZero"/>
        <c:auto val="1"/>
        <c:lblAlgn val="ctr"/>
        <c:lblOffset val="100"/>
        <c:noMultiLvlLbl val="0"/>
      </c:catAx>
      <c:valAx>
        <c:axId val="2041928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1927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Zinc (Adult)</c:v>
                </c:pt>
              </c:strCache>
            </c:strRef>
          </c:tx>
          <c:spPr>
            <a:solidFill>
              <a:schemeClr val="accent1"/>
            </a:solidFill>
            <a:ln>
              <a:no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Sheet1!$B$2:$B$21</c:f>
              <c:numCache>
                <c:formatCode>0.00E+00</c:formatCode>
                <c:ptCount val="20"/>
                <c:pt idx="0">
                  <c:v>5.9999999999999997E-7</c:v>
                </c:pt>
                <c:pt idx="1">
                  <c:v>1.0100000000000001E-6</c:v>
                </c:pt>
                <c:pt idx="2">
                  <c:v>2.7099999999999999E-6</c:v>
                </c:pt>
                <c:pt idx="3">
                  <c:v>4.7999999999999996E-7</c:v>
                </c:pt>
                <c:pt idx="4">
                  <c:v>3.5700000000000001E-6</c:v>
                </c:pt>
                <c:pt idx="5">
                  <c:v>1.0499999999999999E-5</c:v>
                </c:pt>
                <c:pt idx="6">
                  <c:v>7.6499999999999996E-6</c:v>
                </c:pt>
                <c:pt idx="7">
                  <c:v>6.3499999999999996E-7</c:v>
                </c:pt>
                <c:pt idx="8">
                  <c:v>3.5300000000000001E-6</c:v>
                </c:pt>
                <c:pt idx="9">
                  <c:v>9.6099999999999999E-7</c:v>
                </c:pt>
                <c:pt idx="10">
                  <c:v>4.1200000000000004E-6</c:v>
                </c:pt>
                <c:pt idx="11">
                  <c:v>6.8600000000000005E-8</c:v>
                </c:pt>
                <c:pt idx="12">
                  <c:v>6.5199999999999996E-7</c:v>
                </c:pt>
                <c:pt idx="13">
                  <c:v>1.59E-6</c:v>
                </c:pt>
                <c:pt idx="14">
                  <c:v>6.8600000000000005E-8</c:v>
                </c:pt>
                <c:pt idx="15">
                  <c:v>4.63E-7</c:v>
                </c:pt>
                <c:pt idx="16">
                  <c:v>4.5499999999999996E-6</c:v>
                </c:pt>
                <c:pt idx="17">
                  <c:v>1.84E-6</c:v>
                </c:pt>
                <c:pt idx="18">
                  <c:v>6.6899999999999997E-7</c:v>
                </c:pt>
                <c:pt idx="19">
                  <c:v>4.9100000000000004E-6</c:v>
                </c:pt>
              </c:numCache>
            </c:numRef>
          </c:val>
          <c:extLst>
            <c:ext xmlns:c16="http://schemas.microsoft.com/office/drawing/2014/chart" uri="{C3380CC4-5D6E-409C-BE32-E72D297353CC}">
              <c16:uniqueId val="{00000000-19C4-45D8-9574-C3364A13AD02}"/>
            </c:ext>
          </c:extLst>
        </c:ser>
        <c:ser>
          <c:idx val="1"/>
          <c:order val="1"/>
          <c:tx>
            <c:strRef>
              <c:f>Sheet1!$C$1</c:f>
              <c:strCache>
                <c:ptCount val="1"/>
                <c:pt idx="0">
                  <c:v>Zinc(Child)</c:v>
                </c:pt>
              </c:strCache>
            </c:strRef>
          </c:tx>
          <c:spPr>
            <a:solidFill>
              <a:schemeClr val="accent2"/>
            </a:solidFill>
            <a:ln>
              <a:no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Sheet1!$C$2:$C$21</c:f>
              <c:numCache>
                <c:formatCode>0.00E+00</c:formatCode>
                <c:ptCount val="20"/>
                <c:pt idx="0">
                  <c:v>4.4700000000000004E-6</c:v>
                </c:pt>
                <c:pt idx="1">
                  <c:v>7.5399999999999998E-6</c:v>
                </c:pt>
                <c:pt idx="2">
                  <c:v>2.02E-5</c:v>
                </c:pt>
                <c:pt idx="3">
                  <c:v>3.58E-6</c:v>
                </c:pt>
                <c:pt idx="4">
                  <c:v>2.6599999999999999E-5</c:v>
                </c:pt>
                <c:pt idx="5">
                  <c:v>7.86E-5</c:v>
                </c:pt>
                <c:pt idx="6">
                  <c:v>5.7000000000000003E-5</c:v>
                </c:pt>
                <c:pt idx="7">
                  <c:v>4.7299999999999996E-6</c:v>
                </c:pt>
                <c:pt idx="8">
                  <c:v>2.6299999999999999E-5</c:v>
                </c:pt>
                <c:pt idx="9">
                  <c:v>7.1600000000000001E-6</c:v>
                </c:pt>
                <c:pt idx="10">
                  <c:v>3.0700000000000001E-5</c:v>
                </c:pt>
                <c:pt idx="11">
                  <c:v>5.1099999999999996E-7</c:v>
                </c:pt>
                <c:pt idx="12">
                  <c:v>4.8600000000000001E-6</c:v>
                </c:pt>
                <c:pt idx="13">
                  <c:v>1.19E-5</c:v>
                </c:pt>
                <c:pt idx="14">
                  <c:v>5.1099999999999996E-7</c:v>
                </c:pt>
                <c:pt idx="15">
                  <c:v>3.45E-6</c:v>
                </c:pt>
                <c:pt idx="16">
                  <c:v>3.3899999999999997E-5</c:v>
                </c:pt>
                <c:pt idx="17">
                  <c:v>1.3699999999999999E-5</c:v>
                </c:pt>
                <c:pt idx="18">
                  <c:v>4.9899999999999997E-6</c:v>
                </c:pt>
                <c:pt idx="19">
                  <c:v>3.6600000000000001E-6</c:v>
                </c:pt>
              </c:numCache>
            </c:numRef>
          </c:val>
          <c:extLst>
            <c:ext xmlns:c16="http://schemas.microsoft.com/office/drawing/2014/chart" uri="{C3380CC4-5D6E-409C-BE32-E72D297353CC}">
              <c16:uniqueId val="{00000001-19C4-45D8-9574-C3364A13AD02}"/>
            </c:ext>
          </c:extLst>
        </c:ser>
        <c:ser>
          <c:idx val="2"/>
          <c:order val="2"/>
          <c:tx>
            <c:strRef>
              <c:f>Sheet1!$D$1</c:f>
              <c:strCache>
                <c:ptCount val="1"/>
                <c:pt idx="0">
                  <c:v>Lead (Adult)</c:v>
                </c:pt>
              </c:strCache>
            </c:strRef>
          </c:tx>
          <c:spPr>
            <a:solidFill>
              <a:srgbClr val="00B050"/>
            </a:solidFill>
            <a:ln>
              <a:solidFill>
                <a:srgbClr val="00B050"/>
              </a:solid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Sheet1!$D$2:$D$21</c:f>
              <c:numCache>
                <c:formatCode>0.00E+00</c:formatCode>
                <c:ptCount val="20"/>
                <c:pt idx="0">
                  <c:v>3.77E-7</c:v>
                </c:pt>
                <c:pt idx="1">
                  <c:v>1.37E-7</c:v>
                </c:pt>
                <c:pt idx="2">
                  <c:v>6.8600000000000005E-8</c:v>
                </c:pt>
                <c:pt idx="3">
                  <c:v>1.03E-7</c:v>
                </c:pt>
                <c:pt idx="4">
                  <c:v>1.72E-7</c:v>
                </c:pt>
                <c:pt idx="5">
                  <c:v>1.1999999999999999E-7</c:v>
                </c:pt>
                <c:pt idx="6">
                  <c:v>8.5800000000000001E-8</c:v>
                </c:pt>
                <c:pt idx="10">
                  <c:v>5.1499999999999998E-8</c:v>
                </c:pt>
                <c:pt idx="12">
                  <c:v>4.9699999999999996E-7</c:v>
                </c:pt>
                <c:pt idx="13">
                  <c:v>3.2599999999999998E-7</c:v>
                </c:pt>
                <c:pt idx="14">
                  <c:v>4.1199999999999998E-7</c:v>
                </c:pt>
                <c:pt idx="15">
                  <c:v>1.8900000000000001E-7</c:v>
                </c:pt>
                <c:pt idx="16">
                  <c:v>5.4899999999999995E-7</c:v>
                </c:pt>
                <c:pt idx="17">
                  <c:v>5.3200000000000005E-7</c:v>
                </c:pt>
                <c:pt idx="18">
                  <c:v>3.4299999999999999E-7</c:v>
                </c:pt>
                <c:pt idx="19">
                  <c:v>5.8299999999999997E-7</c:v>
                </c:pt>
              </c:numCache>
            </c:numRef>
          </c:val>
          <c:extLst>
            <c:ext xmlns:c16="http://schemas.microsoft.com/office/drawing/2014/chart" uri="{C3380CC4-5D6E-409C-BE32-E72D297353CC}">
              <c16:uniqueId val="{00000002-19C4-45D8-9574-C3364A13AD02}"/>
            </c:ext>
          </c:extLst>
        </c:ser>
        <c:ser>
          <c:idx val="3"/>
          <c:order val="3"/>
          <c:tx>
            <c:strRef>
              <c:f>Sheet1!$E$1</c:f>
              <c:strCache>
                <c:ptCount val="1"/>
                <c:pt idx="0">
                  <c:v>Lead (Child)</c:v>
                </c:pt>
              </c:strCache>
            </c:strRef>
          </c:tx>
          <c:spPr>
            <a:solidFill>
              <a:srgbClr val="333300"/>
            </a:solidFill>
            <a:ln>
              <a:no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Sheet1!$E$2:$E$21</c:f>
              <c:numCache>
                <c:formatCode>0.00E+00</c:formatCode>
                <c:ptCount val="20"/>
                <c:pt idx="0">
                  <c:v>2.8100000000000002E-6</c:v>
                </c:pt>
                <c:pt idx="1">
                  <c:v>1.02E-6</c:v>
                </c:pt>
                <c:pt idx="2">
                  <c:v>5.1099999999999996E-7</c:v>
                </c:pt>
                <c:pt idx="3">
                  <c:v>7.6700000000000003E-7</c:v>
                </c:pt>
                <c:pt idx="4">
                  <c:v>1.28E-6</c:v>
                </c:pt>
                <c:pt idx="5">
                  <c:v>8.9500000000000001E-7</c:v>
                </c:pt>
                <c:pt idx="6">
                  <c:v>6.3900000000000004E-7</c:v>
                </c:pt>
                <c:pt idx="10">
                  <c:v>3.84E-7</c:v>
                </c:pt>
                <c:pt idx="12">
                  <c:v>3.7100000000000001E-6</c:v>
                </c:pt>
                <c:pt idx="13">
                  <c:v>2.43E-6</c:v>
                </c:pt>
                <c:pt idx="14">
                  <c:v>3.0699999999999998E-6</c:v>
                </c:pt>
                <c:pt idx="15">
                  <c:v>1.4100000000000001E-6</c:v>
                </c:pt>
                <c:pt idx="16">
                  <c:v>4.0899999999999998E-6</c:v>
                </c:pt>
                <c:pt idx="17">
                  <c:v>3.9600000000000002E-6</c:v>
                </c:pt>
                <c:pt idx="18">
                  <c:v>2.5600000000000001E-6</c:v>
                </c:pt>
                <c:pt idx="19">
                  <c:v>4.3499999999999999E-6</c:v>
                </c:pt>
              </c:numCache>
            </c:numRef>
          </c:val>
          <c:extLst>
            <c:ext xmlns:c16="http://schemas.microsoft.com/office/drawing/2014/chart" uri="{C3380CC4-5D6E-409C-BE32-E72D297353CC}">
              <c16:uniqueId val="{00000003-19C4-45D8-9574-C3364A13AD02}"/>
            </c:ext>
          </c:extLst>
        </c:ser>
        <c:dLbls>
          <c:showLegendKey val="0"/>
          <c:showVal val="0"/>
          <c:showCatName val="0"/>
          <c:showSerName val="0"/>
          <c:showPercent val="0"/>
          <c:showBubbleSize val="0"/>
        </c:dLbls>
        <c:gapWidth val="219"/>
        <c:overlap val="-27"/>
        <c:axId val="1878382640"/>
        <c:axId val="1878382160"/>
      </c:barChart>
      <c:catAx>
        <c:axId val="187838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382160"/>
        <c:crosses val="autoZero"/>
        <c:auto val="1"/>
        <c:lblAlgn val="ctr"/>
        <c:lblOffset val="100"/>
        <c:noMultiLvlLbl val="0"/>
      </c:catAx>
      <c:valAx>
        <c:axId val="1878382160"/>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38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Zinc(Adult)</c:v>
                </c:pt>
              </c:strCache>
            </c:strRef>
          </c:tx>
          <c:spPr>
            <a:solidFill>
              <a:schemeClr val="accent1"/>
            </a:solidFill>
            <a:ln>
              <a:no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Sheet1!$B$2:$B$21</c:f>
              <c:numCache>
                <c:formatCode>0.00E+00</c:formatCode>
                <c:ptCount val="20"/>
                <c:pt idx="0">
                  <c:v>1.9999999999999999E-6</c:v>
                </c:pt>
                <c:pt idx="1">
                  <c:v>3.4000000000000001E-6</c:v>
                </c:pt>
                <c:pt idx="2">
                  <c:v>9.0299999999999999E-6</c:v>
                </c:pt>
                <c:pt idx="3">
                  <c:v>1.5999999999999999E-6</c:v>
                </c:pt>
                <c:pt idx="4">
                  <c:v>1.19E-5</c:v>
                </c:pt>
                <c:pt idx="5">
                  <c:v>3.4999999999999997E-5</c:v>
                </c:pt>
                <c:pt idx="6">
                  <c:v>2.55E-5</c:v>
                </c:pt>
                <c:pt idx="7">
                  <c:v>2.12E-6</c:v>
                </c:pt>
                <c:pt idx="8">
                  <c:v>1.1800000000000001E-5</c:v>
                </c:pt>
                <c:pt idx="9">
                  <c:v>3.1999999999999999E-6</c:v>
                </c:pt>
                <c:pt idx="10">
                  <c:v>1.3699999999999999E-5</c:v>
                </c:pt>
                <c:pt idx="11">
                  <c:v>2.29E-7</c:v>
                </c:pt>
                <c:pt idx="12">
                  <c:v>2.17E-6</c:v>
                </c:pt>
                <c:pt idx="13">
                  <c:v>5.3000000000000001E-5</c:v>
                </c:pt>
                <c:pt idx="14">
                  <c:v>2.2900000000000001E-6</c:v>
                </c:pt>
                <c:pt idx="15">
                  <c:v>1.5400000000000001E-6</c:v>
                </c:pt>
                <c:pt idx="16">
                  <c:v>1.52E-5</c:v>
                </c:pt>
                <c:pt idx="17">
                  <c:v>6.1299999999999998E-6</c:v>
                </c:pt>
                <c:pt idx="18">
                  <c:v>2.2299999999999998E-6</c:v>
                </c:pt>
                <c:pt idx="19">
                  <c:v>1.6399999999999999E-5</c:v>
                </c:pt>
              </c:numCache>
            </c:numRef>
          </c:val>
          <c:extLst>
            <c:ext xmlns:c16="http://schemas.microsoft.com/office/drawing/2014/chart" uri="{C3380CC4-5D6E-409C-BE32-E72D297353CC}">
              <c16:uniqueId val="{00000000-938E-410D-8D1D-967F9E9E213C}"/>
            </c:ext>
          </c:extLst>
        </c:ser>
        <c:ser>
          <c:idx val="1"/>
          <c:order val="1"/>
          <c:tx>
            <c:strRef>
              <c:f>Sheet1!$C$1</c:f>
              <c:strCache>
                <c:ptCount val="1"/>
                <c:pt idx="0">
                  <c:v>Zinc(Child)</c:v>
                </c:pt>
              </c:strCache>
            </c:strRef>
          </c:tx>
          <c:spPr>
            <a:solidFill>
              <a:schemeClr val="accent2"/>
            </a:solidFill>
            <a:ln>
              <a:no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Sheet1!$C$2:$C$21</c:f>
              <c:numCache>
                <c:formatCode>0.00E+00</c:formatCode>
                <c:ptCount val="20"/>
                <c:pt idx="0">
                  <c:v>1.49E-5</c:v>
                </c:pt>
                <c:pt idx="1">
                  <c:v>2.51E-5</c:v>
                </c:pt>
                <c:pt idx="2">
                  <c:v>6.7299999999999996E-5</c:v>
                </c:pt>
                <c:pt idx="3">
                  <c:v>1.19E-5</c:v>
                </c:pt>
                <c:pt idx="4">
                  <c:v>8.8700000000000001E-5</c:v>
                </c:pt>
                <c:pt idx="5">
                  <c:v>2.6200000000000003E-4</c:v>
                </c:pt>
                <c:pt idx="6">
                  <c:v>1.9000000000000001E-4</c:v>
                </c:pt>
                <c:pt idx="7">
                  <c:v>1.5800000000000001E-5</c:v>
                </c:pt>
                <c:pt idx="8">
                  <c:v>8.7700000000000004E-5</c:v>
                </c:pt>
                <c:pt idx="9">
                  <c:v>2.3900000000000002E-5</c:v>
                </c:pt>
                <c:pt idx="10">
                  <c:v>1.02E-4</c:v>
                </c:pt>
                <c:pt idx="11">
                  <c:v>1.7E-6</c:v>
                </c:pt>
                <c:pt idx="12">
                  <c:v>1.6200000000000001E-5</c:v>
                </c:pt>
                <c:pt idx="13">
                  <c:v>3.9700000000000003E-5</c:v>
                </c:pt>
                <c:pt idx="14">
                  <c:v>1.7E-6</c:v>
                </c:pt>
                <c:pt idx="15">
                  <c:v>1.15E-5</c:v>
                </c:pt>
                <c:pt idx="16">
                  <c:v>1.13E-4</c:v>
                </c:pt>
                <c:pt idx="17">
                  <c:v>4.57E-5</c:v>
                </c:pt>
                <c:pt idx="18">
                  <c:v>1.66E-5</c:v>
                </c:pt>
                <c:pt idx="19">
                  <c:v>1.22E-4</c:v>
                </c:pt>
              </c:numCache>
            </c:numRef>
          </c:val>
          <c:extLst>
            <c:ext xmlns:c16="http://schemas.microsoft.com/office/drawing/2014/chart" uri="{C3380CC4-5D6E-409C-BE32-E72D297353CC}">
              <c16:uniqueId val="{00000001-938E-410D-8D1D-967F9E9E213C}"/>
            </c:ext>
          </c:extLst>
        </c:ser>
        <c:ser>
          <c:idx val="2"/>
          <c:order val="2"/>
          <c:tx>
            <c:strRef>
              <c:f>Sheet1!$D$1</c:f>
              <c:strCache>
                <c:ptCount val="1"/>
                <c:pt idx="0">
                  <c:v>Lead(Adult)</c:v>
                </c:pt>
              </c:strCache>
            </c:strRef>
          </c:tx>
          <c:spPr>
            <a:solidFill>
              <a:srgbClr val="333300"/>
            </a:solidFill>
            <a:ln>
              <a:no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Sheet1!$D$2:$D$21</c:f>
              <c:numCache>
                <c:formatCode>0.00E+00</c:formatCode>
                <c:ptCount val="20"/>
                <c:pt idx="0">
                  <c:v>1.08E-4</c:v>
                </c:pt>
                <c:pt idx="1">
                  <c:v>3.9100000000000002E-5</c:v>
                </c:pt>
                <c:pt idx="2">
                  <c:v>1.9599999999999999E-5</c:v>
                </c:pt>
                <c:pt idx="3">
                  <c:v>2.94E-5</c:v>
                </c:pt>
                <c:pt idx="4">
                  <c:v>4.9100000000000001E-5</c:v>
                </c:pt>
                <c:pt idx="5">
                  <c:v>3.43E-5</c:v>
                </c:pt>
                <c:pt idx="6">
                  <c:v>2.4499999999999999E-5</c:v>
                </c:pt>
                <c:pt idx="10">
                  <c:v>1.47E-5</c:v>
                </c:pt>
                <c:pt idx="12">
                  <c:v>1.4200000000000001E-4</c:v>
                </c:pt>
                <c:pt idx="13">
                  <c:v>9.31E-5</c:v>
                </c:pt>
                <c:pt idx="14">
                  <c:v>1.18E-4</c:v>
                </c:pt>
                <c:pt idx="15">
                  <c:v>5.3999999999999998E-5</c:v>
                </c:pt>
                <c:pt idx="16">
                  <c:v>1.5699999999999999E-4</c:v>
                </c:pt>
                <c:pt idx="17">
                  <c:v>1.5200000000000001E-4</c:v>
                </c:pt>
                <c:pt idx="18">
                  <c:v>9.7999999999999997E-5</c:v>
                </c:pt>
                <c:pt idx="19">
                  <c:v>1.6699999999999999E-4</c:v>
                </c:pt>
              </c:numCache>
            </c:numRef>
          </c:val>
          <c:extLst>
            <c:ext xmlns:c16="http://schemas.microsoft.com/office/drawing/2014/chart" uri="{C3380CC4-5D6E-409C-BE32-E72D297353CC}">
              <c16:uniqueId val="{00000002-938E-410D-8D1D-967F9E9E213C}"/>
            </c:ext>
          </c:extLst>
        </c:ser>
        <c:ser>
          <c:idx val="3"/>
          <c:order val="3"/>
          <c:tx>
            <c:strRef>
              <c:f>Sheet1!$E$1</c:f>
              <c:strCache>
                <c:ptCount val="1"/>
                <c:pt idx="0">
                  <c:v>Lead(Child)</c:v>
                </c:pt>
              </c:strCache>
            </c:strRef>
          </c:tx>
          <c:spPr>
            <a:solidFill>
              <a:srgbClr val="00B050"/>
            </a:solidFill>
            <a:ln>
              <a:no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Sheet1!$E$2:$E$21</c:f>
              <c:numCache>
                <c:formatCode>0.00E+00</c:formatCode>
                <c:ptCount val="20"/>
                <c:pt idx="0">
                  <c:v>8.03E-4</c:v>
                </c:pt>
                <c:pt idx="1">
                  <c:v>2.9100000000000003E-4</c:v>
                </c:pt>
                <c:pt idx="2">
                  <c:v>1.46E-4</c:v>
                </c:pt>
                <c:pt idx="3">
                  <c:v>2.1900000000000001E-4</c:v>
                </c:pt>
                <c:pt idx="4">
                  <c:v>3.6600000000000001E-4</c:v>
                </c:pt>
                <c:pt idx="5">
                  <c:v>2.5599999999999999E-4</c:v>
                </c:pt>
                <c:pt idx="6">
                  <c:v>1.83E-4</c:v>
                </c:pt>
                <c:pt idx="10">
                  <c:v>1.0900000000000001E-4</c:v>
                </c:pt>
                <c:pt idx="12">
                  <c:v>1.06E-3</c:v>
                </c:pt>
                <c:pt idx="13">
                  <c:v>6.9399999999999996E-4</c:v>
                </c:pt>
                <c:pt idx="14">
                  <c:v>8.7699999999999996E-4</c:v>
                </c:pt>
                <c:pt idx="15">
                  <c:v>4.0299999999999998E-4</c:v>
                </c:pt>
                <c:pt idx="16">
                  <c:v>1.17E-3</c:v>
                </c:pt>
                <c:pt idx="17">
                  <c:v>1.1299999999999999E-3</c:v>
                </c:pt>
                <c:pt idx="18">
                  <c:v>7.2999999999999996E-4</c:v>
                </c:pt>
                <c:pt idx="19">
                  <c:v>1.2400000000000001E-4</c:v>
                </c:pt>
              </c:numCache>
            </c:numRef>
          </c:val>
          <c:extLst>
            <c:ext xmlns:c16="http://schemas.microsoft.com/office/drawing/2014/chart" uri="{C3380CC4-5D6E-409C-BE32-E72D297353CC}">
              <c16:uniqueId val="{00000003-938E-410D-8D1D-967F9E9E213C}"/>
            </c:ext>
          </c:extLst>
        </c:ser>
        <c:dLbls>
          <c:showLegendKey val="0"/>
          <c:showVal val="0"/>
          <c:showCatName val="0"/>
          <c:showSerName val="0"/>
          <c:showPercent val="0"/>
          <c:showBubbleSize val="0"/>
        </c:dLbls>
        <c:gapWidth val="219"/>
        <c:overlap val="-27"/>
        <c:axId val="40910944"/>
        <c:axId val="2086117840"/>
      </c:barChart>
      <c:catAx>
        <c:axId val="4091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6117840"/>
        <c:crosses val="autoZero"/>
        <c:auto val="1"/>
        <c:lblAlgn val="ctr"/>
        <c:lblOffset val="100"/>
        <c:noMultiLvlLbl val="0"/>
      </c:catAx>
      <c:valAx>
        <c:axId val="2086117840"/>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910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Adult</c:v>
                </c:pt>
              </c:strCache>
            </c:strRef>
          </c:tx>
          <c:spPr>
            <a:solidFill>
              <a:schemeClr val="accent2">
                <a:lumMod val="75000"/>
              </a:schemeClr>
            </a:solidFill>
            <a:ln>
              <a:no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Sheet1!$B$2:$B$21</c:f>
              <c:numCache>
                <c:formatCode>0.00E+00</c:formatCode>
                <c:ptCount val="20"/>
                <c:pt idx="0">
                  <c:v>1.1E-4</c:v>
                </c:pt>
                <c:pt idx="1">
                  <c:v>4.2500000000000003E-5</c:v>
                </c:pt>
                <c:pt idx="2">
                  <c:v>2.8600000000000001E-5</c:v>
                </c:pt>
                <c:pt idx="3">
                  <c:v>3.1000000000000001E-5</c:v>
                </c:pt>
                <c:pt idx="4">
                  <c:v>6.0999999999999999E-5</c:v>
                </c:pt>
                <c:pt idx="5">
                  <c:v>6.9300000000000004E-5</c:v>
                </c:pt>
                <c:pt idx="6">
                  <c:v>5.0000000000000002E-5</c:v>
                </c:pt>
                <c:pt idx="7">
                  <c:v>2.12E-6</c:v>
                </c:pt>
                <c:pt idx="8">
                  <c:v>1.1800000000000001E-5</c:v>
                </c:pt>
                <c:pt idx="9">
                  <c:v>3.1999999999999999E-6</c:v>
                </c:pt>
                <c:pt idx="10">
                  <c:v>2.8399999999999999E-5</c:v>
                </c:pt>
                <c:pt idx="11">
                  <c:v>2.29E-7</c:v>
                </c:pt>
                <c:pt idx="12">
                  <c:v>1.44E-4</c:v>
                </c:pt>
                <c:pt idx="13">
                  <c:v>9.8400000000000007E-5</c:v>
                </c:pt>
                <c:pt idx="14">
                  <c:v>1.18E-4</c:v>
                </c:pt>
                <c:pt idx="15">
                  <c:v>5.5999999999999999E-5</c:v>
                </c:pt>
                <c:pt idx="16">
                  <c:v>1.7200000000000001E-4</c:v>
                </c:pt>
                <c:pt idx="17">
                  <c:v>1.5799999999999999E-4</c:v>
                </c:pt>
                <c:pt idx="18">
                  <c:v>1E-4</c:v>
                </c:pt>
                <c:pt idx="19">
                  <c:v>1.83E-4</c:v>
                </c:pt>
              </c:numCache>
            </c:numRef>
          </c:val>
          <c:extLst>
            <c:ext xmlns:c16="http://schemas.microsoft.com/office/drawing/2014/chart" uri="{C3380CC4-5D6E-409C-BE32-E72D297353CC}">
              <c16:uniqueId val="{00000000-4393-4B13-A4B0-E4C95F72E353}"/>
            </c:ext>
          </c:extLst>
        </c:ser>
        <c:ser>
          <c:idx val="1"/>
          <c:order val="1"/>
          <c:tx>
            <c:strRef>
              <c:f>Sheet1!$C$1</c:f>
              <c:strCache>
                <c:ptCount val="1"/>
                <c:pt idx="0">
                  <c:v>   Child</c:v>
                </c:pt>
              </c:strCache>
            </c:strRef>
          </c:tx>
          <c:spPr>
            <a:solidFill>
              <a:srgbClr val="4AF22E"/>
            </a:solidFill>
            <a:ln>
              <a:noFill/>
            </a:ln>
            <a:effectLst/>
          </c:spPr>
          <c:invertIfNegative val="0"/>
          <c:cat>
            <c:strRef>
              <c:f>Sheet1!$A$2:$A$21</c:f>
              <c:strCache>
                <c:ptCount val="20"/>
                <c:pt idx="0">
                  <c:v>Maakro</c:v>
                </c:pt>
                <c:pt idx="1">
                  <c:v>Ayigya</c:v>
                </c:pt>
                <c:pt idx="2">
                  <c:v>Kotei</c:v>
                </c:pt>
                <c:pt idx="3">
                  <c:v>Ahinsan</c:v>
                </c:pt>
                <c:pt idx="4">
                  <c:v>Atonsu</c:v>
                </c:pt>
                <c:pt idx="5">
                  <c:v>Kronum</c:v>
                </c:pt>
                <c:pt idx="6">
                  <c:v>Aboabo</c:v>
                </c:pt>
                <c:pt idx="7">
                  <c:v>Krofrom</c:v>
                </c:pt>
                <c:pt idx="8">
                  <c:v>Asafo</c:v>
                </c:pt>
                <c:pt idx="9">
                  <c:v>Kejetia</c:v>
                </c:pt>
                <c:pt idx="10">
                  <c:v>Bomso</c:v>
                </c:pt>
                <c:pt idx="11">
                  <c:v>Anloga</c:v>
                </c:pt>
                <c:pt idx="12">
                  <c:v>Oforikrom</c:v>
                </c:pt>
                <c:pt idx="13">
                  <c:v>Suame</c:v>
                </c:pt>
                <c:pt idx="14">
                  <c:v>Bremang</c:v>
                </c:pt>
                <c:pt idx="15">
                  <c:v>Kwadaso</c:v>
                </c:pt>
                <c:pt idx="16">
                  <c:v>Bantama</c:v>
                </c:pt>
                <c:pt idx="17">
                  <c:v>Ayeduase</c:v>
                </c:pt>
                <c:pt idx="18">
                  <c:v>Tafo</c:v>
                </c:pt>
                <c:pt idx="19">
                  <c:v>Deduako</c:v>
                </c:pt>
              </c:strCache>
            </c:strRef>
          </c:cat>
          <c:val>
            <c:numRef>
              <c:f>Sheet1!$C$2:$C$21</c:f>
              <c:numCache>
                <c:formatCode>0.00E+00</c:formatCode>
                <c:ptCount val="20"/>
                <c:pt idx="0">
                  <c:v>8.1800000000000004E-4</c:v>
                </c:pt>
                <c:pt idx="1">
                  <c:v>3.1599999999999998E-4</c:v>
                </c:pt>
                <c:pt idx="2">
                  <c:v>2.13E-4</c:v>
                </c:pt>
                <c:pt idx="3">
                  <c:v>2.31E-4</c:v>
                </c:pt>
                <c:pt idx="4">
                  <c:v>4.55E-4</c:v>
                </c:pt>
                <c:pt idx="5">
                  <c:v>5.1800000000000001E-4</c:v>
                </c:pt>
                <c:pt idx="6">
                  <c:v>3.7300000000000001E-4</c:v>
                </c:pt>
                <c:pt idx="7">
                  <c:v>1.5800000000000001E-5</c:v>
                </c:pt>
                <c:pt idx="8">
                  <c:v>8.7700000000000004E-5</c:v>
                </c:pt>
                <c:pt idx="9">
                  <c:v>2.3900000000000002E-5</c:v>
                </c:pt>
                <c:pt idx="10">
                  <c:v>2.1100000000000001E-4</c:v>
                </c:pt>
                <c:pt idx="11">
                  <c:v>1.7E-6</c:v>
                </c:pt>
                <c:pt idx="12">
                  <c:v>1.08E-3</c:v>
                </c:pt>
                <c:pt idx="13">
                  <c:v>7.3399999999999995E-4</c:v>
                </c:pt>
                <c:pt idx="14">
                  <c:v>8.7900000000000001E-4</c:v>
                </c:pt>
                <c:pt idx="15">
                  <c:v>4.15E-4</c:v>
                </c:pt>
                <c:pt idx="16">
                  <c:v>1.2800000000000001E-3</c:v>
                </c:pt>
                <c:pt idx="17">
                  <c:v>1.1800000000000001E-3</c:v>
                </c:pt>
                <c:pt idx="18">
                  <c:v>7.4700000000000005E-4</c:v>
                </c:pt>
                <c:pt idx="19">
                  <c:v>1.3600000000000001E-3</c:v>
                </c:pt>
              </c:numCache>
            </c:numRef>
          </c:val>
          <c:extLst>
            <c:ext xmlns:c16="http://schemas.microsoft.com/office/drawing/2014/chart" uri="{C3380CC4-5D6E-409C-BE32-E72D297353CC}">
              <c16:uniqueId val="{00000001-4393-4B13-A4B0-E4C95F72E353}"/>
            </c:ext>
          </c:extLst>
        </c:ser>
        <c:dLbls>
          <c:showLegendKey val="0"/>
          <c:showVal val="0"/>
          <c:showCatName val="0"/>
          <c:showSerName val="0"/>
          <c:showPercent val="0"/>
          <c:showBubbleSize val="0"/>
        </c:dLbls>
        <c:gapWidth val="219"/>
        <c:overlap val="-27"/>
        <c:axId val="1767567376"/>
        <c:axId val="1767574096"/>
      </c:barChart>
      <c:catAx>
        <c:axId val="176756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574096"/>
        <c:crosses val="autoZero"/>
        <c:auto val="1"/>
        <c:lblAlgn val="ctr"/>
        <c:lblOffset val="100"/>
        <c:noMultiLvlLbl val="0"/>
      </c:catAx>
      <c:valAx>
        <c:axId val="1767574096"/>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56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9895E-2143-4E21-8530-435E62C44A49}" type="datetimeFigureOut">
              <a:rPr lang="en-GB" smtClean="0"/>
              <a:t>10/11/2024</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559CE-CEAF-427A-B6CC-285858F6482F}" type="slidenum">
              <a:rPr lang="en-GB" smtClean="0"/>
              <a:t>‹#›</a:t>
            </a:fld>
            <a:endParaRPr lang="en-GB"/>
          </a:p>
        </p:txBody>
      </p:sp>
    </p:spTree>
    <p:extLst>
      <p:ext uri="{BB962C8B-B14F-4D97-AF65-F5344CB8AC3E}">
        <p14:creationId xmlns:p14="http://schemas.microsoft.com/office/powerpoint/2010/main" val="2811045175"/>
      </p:ext>
    </p:extLst>
  </p:cSld>
  <p:clrMap bg1="lt1" tx1="dk1" bg2="lt2" tx2="dk2" accent1="accent1" accent2="accent2" accent3="accent3" accent4="accent4" accent5="accent5" accent6="accent6" hlink="hlink" folHlink="folHlink"/>
  <p:notesStyle>
    <a:lvl1pPr marL="0" algn="l" defTabSz="728777" rtl="0" eaLnBrk="1" latinLnBrk="0" hangingPunct="1">
      <a:defRPr sz="956" kern="1200">
        <a:solidFill>
          <a:schemeClr val="tx1"/>
        </a:solidFill>
        <a:latin typeface="+mn-lt"/>
        <a:ea typeface="+mn-ea"/>
        <a:cs typeface="+mn-cs"/>
      </a:defRPr>
    </a:lvl1pPr>
    <a:lvl2pPr marL="364388" algn="l" defTabSz="728777" rtl="0" eaLnBrk="1" latinLnBrk="0" hangingPunct="1">
      <a:defRPr sz="956" kern="1200">
        <a:solidFill>
          <a:schemeClr val="tx1"/>
        </a:solidFill>
        <a:latin typeface="+mn-lt"/>
        <a:ea typeface="+mn-ea"/>
        <a:cs typeface="+mn-cs"/>
      </a:defRPr>
    </a:lvl2pPr>
    <a:lvl3pPr marL="728777" algn="l" defTabSz="728777" rtl="0" eaLnBrk="1" latinLnBrk="0" hangingPunct="1">
      <a:defRPr sz="956" kern="1200">
        <a:solidFill>
          <a:schemeClr val="tx1"/>
        </a:solidFill>
        <a:latin typeface="+mn-lt"/>
        <a:ea typeface="+mn-ea"/>
        <a:cs typeface="+mn-cs"/>
      </a:defRPr>
    </a:lvl3pPr>
    <a:lvl4pPr marL="1093165" algn="l" defTabSz="728777" rtl="0" eaLnBrk="1" latinLnBrk="0" hangingPunct="1">
      <a:defRPr sz="956" kern="1200">
        <a:solidFill>
          <a:schemeClr val="tx1"/>
        </a:solidFill>
        <a:latin typeface="+mn-lt"/>
        <a:ea typeface="+mn-ea"/>
        <a:cs typeface="+mn-cs"/>
      </a:defRPr>
    </a:lvl4pPr>
    <a:lvl5pPr marL="1457554" algn="l" defTabSz="728777" rtl="0" eaLnBrk="1" latinLnBrk="0" hangingPunct="1">
      <a:defRPr sz="956" kern="1200">
        <a:solidFill>
          <a:schemeClr val="tx1"/>
        </a:solidFill>
        <a:latin typeface="+mn-lt"/>
        <a:ea typeface="+mn-ea"/>
        <a:cs typeface="+mn-cs"/>
      </a:defRPr>
    </a:lvl5pPr>
    <a:lvl6pPr marL="1821942" algn="l" defTabSz="728777" rtl="0" eaLnBrk="1" latinLnBrk="0" hangingPunct="1">
      <a:defRPr sz="956" kern="1200">
        <a:solidFill>
          <a:schemeClr val="tx1"/>
        </a:solidFill>
        <a:latin typeface="+mn-lt"/>
        <a:ea typeface="+mn-ea"/>
        <a:cs typeface="+mn-cs"/>
      </a:defRPr>
    </a:lvl6pPr>
    <a:lvl7pPr marL="2186330" algn="l" defTabSz="728777" rtl="0" eaLnBrk="1" latinLnBrk="0" hangingPunct="1">
      <a:defRPr sz="956" kern="1200">
        <a:solidFill>
          <a:schemeClr val="tx1"/>
        </a:solidFill>
        <a:latin typeface="+mn-lt"/>
        <a:ea typeface="+mn-ea"/>
        <a:cs typeface="+mn-cs"/>
      </a:defRPr>
    </a:lvl7pPr>
    <a:lvl8pPr marL="2550719" algn="l" defTabSz="728777" rtl="0" eaLnBrk="1" latinLnBrk="0" hangingPunct="1">
      <a:defRPr sz="956" kern="1200">
        <a:solidFill>
          <a:schemeClr val="tx1"/>
        </a:solidFill>
        <a:latin typeface="+mn-lt"/>
        <a:ea typeface="+mn-ea"/>
        <a:cs typeface="+mn-cs"/>
      </a:defRPr>
    </a:lvl8pPr>
    <a:lvl9pPr marL="2915107" algn="l" defTabSz="728777" rtl="0" eaLnBrk="1" latinLnBrk="0" hangingPunct="1">
      <a:defRPr sz="9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4559CE-CEAF-427A-B6CC-285858F6482F}" type="slidenum">
              <a:rPr lang="en-GB" smtClean="0"/>
              <a:t>1</a:t>
            </a:fld>
            <a:endParaRPr lang="en-GB"/>
          </a:p>
        </p:txBody>
      </p:sp>
    </p:spTree>
    <p:extLst>
      <p:ext uri="{BB962C8B-B14F-4D97-AF65-F5344CB8AC3E}">
        <p14:creationId xmlns:p14="http://schemas.microsoft.com/office/powerpoint/2010/main" val="303127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9404941"/>
            <a:ext cx="18176082" cy="6489548"/>
          </a:xfrm>
        </p:spPr>
        <p:txBody>
          <a:bodyPr/>
          <a:lstStyle/>
          <a:p>
            <a:r>
              <a:rPr lang="en-US"/>
              <a:t>Click to edit Master title style</a:t>
            </a:r>
          </a:p>
        </p:txBody>
      </p:sp>
      <p:sp>
        <p:nvSpPr>
          <p:cNvPr id="3" name="Subtitle 2"/>
          <p:cNvSpPr>
            <a:spLocks noGrp="1"/>
          </p:cNvSpPr>
          <p:nvPr>
            <p:ph type="subTitle" idx="1"/>
          </p:nvPr>
        </p:nvSpPr>
        <p:spPr>
          <a:xfrm>
            <a:off x="3207544" y="17155955"/>
            <a:ext cx="14968538" cy="7736999"/>
          </a:xfrm>
        </p:spPr>
        <p:txBody>
          <a:bodyPr/>
          <a:lstStyle>
            <a:lvl1pPr marL="0" indent="0" algn="ctr">
              <a:buNone/>
              <a:defRPr>
                <a:solidFill>
                  <a:schemeClr val="tx1">
                    <a:tint val="75000"/>
                  </a:schemeClr>
                </a:solidFill>
              </a:defRPr>
            </a:lvl1pPr>
            <a:lvl2pPr marL="1374603" indent="0" algn="ctr">
              <a:buNone/>
              <a:defRPr>
                <a:solidFill>
                  <a:schemeClr val="tx1">
                    <a:tint val="75000"/>
                  </a:schemeClr>
                </a:solidFill>
              </a:defRPr>
            </a:lvl2pPr>
            <a:lvl3pPr marL="2749205" indent="0" algn="ctr">
              <a:buNone/>
              <a:defRPr>
                <a:solidFill>
                  <a:schemeClr val="tx1">
                    <a:tint val="75000"/>
                  </a:schemeClr>
                </a:solidFill>
              </a:defRPr>
            </a:lvl3pPr>
            <a:lvl4pPr marL="4123809" indent="0" algn="ctr">
              <a:buNone/>
              <a:defRPr>
                <a:solidFill>
                  <a:schemeClr val="tx1">
                    <a:tint val="75000"/>
                  </a:schemeClr>
                </a:solidFill>
              </a:defRPr>
            </a:lvl4pPr>
            <a:lvl5pPr marL="5498411" indent="0" algn="ctr">
              <a:buNone/>
              <a:defRPr>
                <a:solidFill>
                  <a:schemeClr val="tx1">
                    <a:tint val="75000"/>
                  </a:schemeClr>
                </a:solidFill>
              </a:defRPr>
            </a:lvl5pPr>
            <a:lvl6pPr marL="6873014" indent="0" algn="ctr">
              <a:buNone/>
              <a:defRPr>
                <a:solidFill>
                  <a:schemeClr val="tx1">
                    <a:tint val="75000"/>
                  </a:schemeClr>
                </a:solidFill>
              </a:defRPr>
            </a:lvl6pPr>
            <a:lvl7pPr marL="8247617" indent="0" algn="ctr">
              <a:buNone/>
              <a:defRPr>
                <a:solidFill>
                  <a:schemeClr val="tx1">
                    <a:tint val="75000"/>
                  </a:schemeClr>
                </a:solidFill>
              </a:defRPr>
            </a:lvl7pPr>
            <a:lvl8pPr marL="9622220" indent="0" algn="ctr">
              <a:buNone/>
              <a:defRPr>
                <a:solidFill>
                  <a:schemeClr val="tx1">
                    <a:tint val="75000"/>
                  </a:schemeClr>
                </a:solidFill>
              </a:defRPr>
            </a:lvl8pPr>
            <a:lvl9pPr marL="1099682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F958A4-0899-EC46-861B-345FD095F416}"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349452-F86A-974C-B757-DB67CD12B88C}" type="slidenum">
              <a:rPr lang="en-US" smtClean="0"/>
              <a:t>‹#›</a:t>
            </a:fld>
            <a:endParaRPr lang="en-US" dirty="0"/>
          </a:p>
        </p:txBody>
      </p:sp>
    </p:spTree>
    <p:extLst>
      <p:ext uri="{BB962C8B-B14F-4D97-AF65-F5344CB8AC3E}">
        <p14:creationId xmlns:p14="http://schemas.microsoft.com/office/powerpoint/2010/main" val="65492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958A4-0899-EC46-861B-345FD095F416}"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349452-F86A-974C-B757-DB67CD12B88C}" type="slidenum">
              <a:rPr lang="en-US" smtClean="0"/>
              <a:t>‹#›</a:t>
            </a:fld>
            <a:endParaRPr lang="en-US" dirty="0"/>
          </a:p>
        </p:txBody>
      </p:sp>
    </p:spTree>
    <p:extLst>
      <p:ext uri="{BB962C8B-B14F-4D97-AF65-F5344CB8AC3E}">
        <p14:creationId xmlns:p14="http://schemas.microsoft.com/office/powerpoint/2010/main" val="420292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128" y="1212415"/>
            <a:ext cx="4811316" cy="258320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181" y="1212415"/>
            <a:ext cx="14077553" cy="258320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958A4-0899-EC46-861B-345FD095F416}"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349452-F86A-974C-B757-DB67CD12B88C}" type="slidenum">
              <a:rPr lang="en-US" smtClean="0"/>
              <a:t>‹#›</a:t>
            </a:fld>
            <a:endParaRPr lang="en-US" dirty="0"/>
          </a:p>
        </p:txBody>
      </p:sp>
    </p:spTree>
    <p:extLst>
      <p:ext uri="{BB962C8B-B14F-4D97-AF65-F5344CB8AC3E}">
        <p14:creationId xmlns:p14="http://schemas.microsoft.com/office/powerpoint/2010/main" val="86049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F958A4-0899-EC46-861B-345FD095F416}"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349452-F86A-974C-B757-DB67CD12B88C}" type="slidenum">
              <a:rPr lang="en-US" smtClean="0"/>
              <a:t>‹#›</a:t>
            </a:fld>
            <a:endParaRPr lang="en-US" dirty="0"/>
          </a:p>
        </p:txBody>
      </p:sp>
    </p:spTree>
    <p:extLst>
      <p:ext uri="{BB962C8B-B14F-4D97-AF65-F5344CB8AC3E}">
        <p14:creationId xmlns:p14="http://schemas.microsoft.com/office/powerpoint/2010/main" val="1066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59" y="19454630"/>
            <a:ext cx="18176082" cy="6012994"/>
          </a:xfrm>
        </p:spPr>
        <p:txBody>
          <a:bodyPr anchor="t"/>
          <a:lstStyle>
            <a:lvl1pPr algn="l">
              <a:defRPr sz="12027" b="1" cap="all"/>
            </a:lvl1pPr>
          </a:lstStyle>
          <a:p>
            <a:r>
              <a:rPr lang="en-US"/>
              <a:t>Click to edit Master title style</a:t>
            </a:r>
          </a:p>
        </p:txBody>
      </p:sp>
      <p:sp>
        <p:nvSpPr>
          <p:cNvPr id="3" name="Text Placeholder 2"/>
          <p:cNvSpPr>
            <a:spLocks noGrp="1"/>
          </p:cNvSpPr>
          <p:nvPr>
            <p:ph type="body" idx="1"/>
          </p:nvPr>
        </p:nvSpPr>
        <p:spPr>
          <a:xfrm>
            <a:off x="1689159" y="12831929"/>
            <a:ext cx="18176082" cy="6622701"/>
          </a:xfrm>
        </p:spPr>
        <p:txBody>
          <a:bodyPr anchor="b"/>
          <a:lstStyle>
            <a:lvl1pPr marL="0" indent="0">
              <a:buNone/>
              <a:defRPr sz="6013">
                <a:solidFill>
                  <a:schemeClr val="tx1">
                    <a:tint val="75000"/>
                  </a:schemeClr>
                </a:solidFill>
              </a:defRPr>
            </a:lvl1pPr>
            <a:lvl2pPr marL="1374603" indent="0">
              <a:buNone/>
              <a:defRPr sz="5420">
                <a:solidFill>
                  <a:schemeClr val="tx1">
                    <a:tint val="75000"/>
                  </a:schemeClr>
                </a:solidFill>
              </a:defRPr>
            </a:lvl2pPr>
            <a:lvl3pPr marL="2749205" indent="0">
              <a:buNone/>
              <a:defRPr sz="4826">
                <a:solidFill>
                  <a:schemeClr val="tx1">
                    <a:tint val="75000"/>
                  </a:schemeClr>
                </a:solidFill>
              </a:defRPr>
            </a:lvl3pPr>
            <a:lvl4pPr marL="4123809" indent="0">
              <a:buNone/>
              <a:defRPr sz="4232">
                <a:solidFill>
                  <a:schemeClr val="tx1">
                    <a:tint val="75000"/>
                  </a:schemeClr>
                </a:solidFill>
              </a:defRPr>
            </a:lvl4pPr>
            <a:lvl5pPr marL="5498411" indent="0">
              <a:buNone/>
              <a:defRPr sz="4232">
                <a:solidFill>
                  <a:schemeClr val="tx1">
                    <a:tint val="75000"/>
                  </a:schemeClr>
                </a:solidFill>
              </a:defRPr>
            </a:lvl5pPr>
            <a:lvl6pPr marL="6873014" indent="0">
              <a:buNone/>
              <a:defRPr sz="4232">
                <a:solidFill>
                  <a:schemeClr val="tx1">
                    <a:tint val="75000"/>
                  </a:schemeClr>
                </a:solidFill>
              </a:defRPr>
            </a:lvl6pPr>
            <a:lvl7pPr marL="8247617" indent="0">
              <a:buNone/>
              <a:defRPr sz="4232">
                <a:solidFill>
                  <a:schemeClr val="tx1">
                    <a:tint val="75000"/>
                  </a:schemeClr>
                </a:solidFill>
              </a:defRPr>
            </a:lvl7pPr>
            <a:lvl8pPr marL="9622220" indent="0">
              <a:buNone/>
              <a:defRPr sz="4232">
                <a:solidFill>
                  <a:schemeClr val="tx1">
                    <a:tint val="75000"/>
                  </a:schemeClr>
                </a:solidFill>
              </a:defRPr>
            </a:lvl8pPr>
            <a:lvl9pPr marL="10996823" indent="0">
              <a:buNone/>
              <a:defRPr sz="42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958A4-0899-EC46-861B-345FD095F416}"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349452-F86A-974C-B757-DB67CD12B88C}" type="slidenum">
              <a:rPr lang="en-US" smtClean="0"/>
              <a:t>‹#›</a:t>
            </a:fld>
            <a:endParaRPr lang="en-US" dirty="0"/>
          </a:p>
        </p:txBody>
      </p:sp>
    </p:spTree>
    <p:extLst>
      <p:ext uri="{BB962C8B-B14F-4D97-AF65-F5344CB8AC3E}">
        <p14:creationId xmlns:p14="http://schemas.microsoft.com/office/powerpoint/2010/main" val="273852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181" y="7064220"/>
            <a:ext cx="9444434" cy="19980241"/>
          </a:xfrm>
        </p:spPr>
        <p:txBody>
          <a:bodyPr/>
          <a:lstStyle>
            <a:lvl1pPr>
              <a:defRPr sz="8389"/>
            </a:lvl1pPr>
            <a:lvl2pPr>
              <a:defRPr sz="7201"/>
            </a:lvl2pPr>
            <a:lvl3pPr>
              <a:defRPr sz="6013"/>
            </a:lvl3pPr>
            <a:lvl4pPr>
              <a:defRPr sz="5420"/>
            </a:lvl4pPr>
            <a:lvl5pPr>
              <a:defRPr sz="5420"/>
            </a:lvl5pPr>
            <a:lvl6pPr>
              <a:defRPr sz="5420"/>
            </a:lvl6pPr>
            <a:lvl7pPr>
              <a:defRPr sz="5420"/>
            </a:lvl7pPr>
            <a:lvl8pPr>
              <a:defRPr sz="5420"/>
            </a:lvl8pPr>
            <a:lvl9pPr>
              <a:defRPr sz="54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0010" y="7064220"/>
            <a:ext cx="9444434" cy="19980241"/>
          </a:xfrm>
        </p:spPr>
        <p:txBody>
          <a:bodyPr/>
          <a:lstStyle>
            <a:lvl1pPr>
              <a:defRPr sz="8389"/>
            </a:lvl1pPr>
            <a:lvl2pPr>
              <a:defRPr sz="7201"/>
            </a:lvl2pPr>
            <a:lvl3pPr>
              <a:defRPr sz="6013"/>
            </a:lvl3pPr>
            <a:lvl4pPr>
              <a:defRPr sz="5420"/>
            </a:lvl4pPr>
            <a:lvl5pPr>
              <a:defRPr sz="5420"/>
            </a:lvl5pPr>
            <a:lvl6pPr>
              <a:defRPr sz="5420"/>
            </a:lvl6pPr>
            <a:lvl7pPr>
              <a:defRPr sz="5420"/>
            </a:lvl7pPr>
            <a:lvl8pPr>
              <a:defRPr sz="5420"/>
            </a:lvl8pPr>
            <a:lvl9pPr>
              <a:defRPr sz="54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F958A4-0899-EC46-861B-345FD095F416}"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349452-F86A-974C-B757-DB67CD12B88C}" type="slidenum">
              <a:rPr lang="en-US" smtClean="0"/>
              <a:t>‹#›</a:t>
            </a:fld>
            <a:endParaRPr lang="en-US" dirty="0"/>
          </a:p>
        </p:txBody>
      </p:sp>
    </p:spTree>
    <p:extLst>
      <p:ext uri="{BB962C8B-B14F-4D97-AF65-F5344CB8AC3E}">
        <p14:creationId xmlns:p14="http://schemas.microsoft.com/office/powerpoint/2010/main" val="235727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182" y="6776884"/>
            <a:ext cx="9448148" cy="2824283"/>
          </a:xfrm>
        </p:spPr>
        <p:txBody>
          <a:bodyPr anchor="b"/>
          <a:lstStyle>
            <a:lvl1pPr marL="0" indent="0">
              <a:buNone/>
              <a:defRPr sz="7201" b="1"/>
            </a:lvl1pPr>
            <a:lvl2pPr marL="1374603" indent="0">
              <a:buNone/>
              <a:defRPr sz="6013" b="1"/>
            </a:lvl2pPr>
            <a:lvl3pPr marL="2749205" indent="0">
              <a:buNone/>
              <a:defRPr sz="5420" b="1"/>
            </a:lvl3pPr>
            <a:lvl4pPr marL="4123809" indent="0">
              <a:buNone/>
              <a:defRPr sz="4826" b="1"/>
            </a:lvl4pPr>
            <a:lvl5pPr marL="5498411" indent="0">
              <a:buNone/>
              <a:defRPr sz="4826" b="1"/>
            </a:lvl5pPr>
            <a:lvl6pPr marL="6873014" indent="0">
              <a:buNone/>
              <a:defRPr sz="4826" b="1"/>
            </a:lvl6pPr>
            <a:lvl7pPr marL="8247617" indent="0">
              <a:buNone/>
              <a:defRPr sz="4826" b="1"/>
            </a:lvl7pPr>
            <a:lvl8pPr marL="9622220" indent="0">
              <a:buNone/>
              <a:defRPr sz="4826" b="1"/>
            </a:lvl8pPr>
            <a:lvl9pPr marL="10996823" indent="0">
              <a:buNone/>
              <a:defRPr sz="4826" b="1"/>
            </a:lvl9pPr>
          </a:lstStyle>
          <a:p>
            <a:pPr lvl="0"/>
            <a:r>
              <a:rPr lang="en-US"/>
              <a:t>Click to edit Master text styles</a:t>
            </a:r>
          </a:p>
        </p:txBody>
      </p:sp>
      <p:sp>
        <p:nvSpPr>
          <p:cNvPr id="4" name="Content Placeholder 3"/>
          <p:cNvSpPr>
            <a:spLocks noGrp="1"/>
          </p:cNvSpPr>
          <p:nvPr>
            <p:ph sz="half" idx="2"/>
          </p:nvPr>
        </p:nvSpPr>
        <p:spPr>
          <a:xfrm>
            <a:off x="1069182" y="9601168"/>
            <a:ext cx="9448148" cy="17443291"/>
          </a:xfrm>
        </p:spPr>
        <p:txBody>
          <a:bodyPr/>
          <a:lstStyle>
            <a:lvl1pPr>
              <a:defRPr sz="7201"/>
            </a:lvl1pPr>
            <a:lvl2pPr>
              <a:defRPr sz="6013"/>
            </a:lvl2pPr>
            <a:lvl3pPr>
              <a:defRPr sz="5420"/>
            </a:lvl3pPr>
            <a:lvl4pPr>
              <a:defRPr sz="4826"/>
            </a:lvl4pPr>
            <a:lvl5pPr>
              <a:defRPr sz="4826"/>
            </a:lvl5pPr>
            <a:lvl6pPr>
              <a:defRPr sz="4826"/>
            </a:lvl6pPr>
            <a:lvl7pPr>
              <a:defRPr sz="4826"/>
            </a:lvl7pPr>
            <a:lvl8pPr>
              <a:defRPr sz="4826"/>
            </a:lvl8pPr>
            <a:lvl9pPr>
              <a:defRPr sz="48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2587" y="6776884"/>
            <a:ext cx="9451859" cy="2824283"/>
          </a:xfrm>
        </p:spPr>
        <p:txBody>
          <a:bodyPr anchor="b"/>
          <a:lstStyle>
            <a:lvl1pPr marL="0" indent="0">
              <a:buNone/>
              <a:defRPr sz="7201" b="1"/>
            </a:lvl1pPr>
            <a:lvl2pPr marL="1374603" indent="0">
              <a:buNone/>
              <a:defRPr sz="6013" b="1"/>
            </a:lvl2pPr>
            <a:lvl3pPr marL="2749205" indent="0">
              <a:buNone/>
              <a:defRPr sz="5420" b="1"/>
            </a:lvl3pPr>
            <a:lvl4pPr marL="4123809" indent="0">
              <a:buNone/>
              <a:defRPr sz="4826" b="1"/>
            </a:lvl4pPr>
            <a:lvl5pPr marL="5498411" indent="0">
              <a:buNone/>
              <a:defRPr sz="4826" b="1"/>
            </a:lvl5pPr>
            <a:lvl6pPr marL="6873014" indent="0">
              <a:buNone/>
              <a:defRPr sz="4826" b="1"/>
            </a:lvl6pPr>
            <a:lvl7pPr marL="8247617" indent="0">
              <a:buNone/>
              <a:defRPr sz="4826" b="1"/>
            </a:lvl7pPr>
            <a:lvl8pPr marL="9622220" indent="0">
              <a:buNone/>
              <a:defRPr sz="4826" b="1"/>
            </a:lvl8pPr>
            <a:lvl9pPr marL="10996823" indent="0">
              <a:buNone/>
              <a:defRPr sz="4826" b="1"/>
            </a:lvl9pPr>
          </a:lstStyle>
          <a:p>
            <a:pPr lvl="0"/>
            <a:r>
              <a:rPr lang="en-US"/>
              <a:t>Click to edit Master text styles</a:t>
            </a:r>
          </a:p>
        </p:txBody>
      </p:sp>
      <p:sp>
        <p:nvSpPr>
          <p:cNvPr id="6" name="Content Placeholder 5"/>
          <p:cNvSpPr>
            <a:spLocks noGrp="1"/>
          </p:cNvSpPr>
          <p:nvPr>
            <p:ph sz="quarter" idx="4"/>
          </p:nvPr>
        </p:nvSpPr>
        <p:spPr>
          <a:xfrm>
            <a:off x="10862587" y="9601168"/>
            <a:ext cx="9451859" cy="17443291"/>
          </a:xfrm>
        </p:spPr>
        <p:txBody>
          <a:bodyPr/>
          <a:lstStyle>
            <a:lvl1pPr>
              <a:defRPr sz="7201"/>
            </a:lvl1pPr>
            <a:lvl2pPr>
              <a:defRPr sz="6013"/>
            </a:lvl2pPr>
            <a:lvl3pPr>
              <a:defRPr sz="5420"/>
            </a:lvl3pPr>
            <a:lvl4pPr>
              <a:defRPr sz="4826"/>
            </a:lvl4pPr>
            <a:lvl5pPr>
              <a:defRPr sz="4826"/>
            </a:lvl5pPr>
            <a:lvl6pPr>
              <a:defRPr sz="4826"/>
            </a:lvl6pPr>
            <a:lvl7pPr>
              <a:defRPr sz="4826"/>
            </a:lvl7pPr>
            <a:lvl8pPr>
              <a:defRPr sz="4826"/>
            </a:lvl8pPr>
            <a:lvl9pPr>
              <a:defRPr sz="48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F958A4-0899-EC46-861B-345FD095F416}" type="datetimeFigureOut">
              <a:rPr lang="en-US" smtClean="0"/>
              <a:t>11/10/2024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349452-F86A-974C-B757-DB67CD12B88C}" type="slidenum">
              <a:rPr lang="en-US" smtClean="0"/>
              <a:t>‹#›</a:t>
            </a:fld>
            <a:endParaRPr lang="en-US" dirty="0"/>
          </a:p>
        </p:txBody>
      </p:sp>
    </p:spTree>
    <p:extLst>
      <p:ext uri="{BB962C8B-B14F-4D97-AF65-F5344CB8AC3E}">
        <p14:creationId xmlns:p14="http://schemas.microsoft.com/office/powerpoint/2010/main" val="336623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F958A4-0899-EC46-861B-345FD095F416}" type="datetimeFigureOut">
              <a:rPr lang="en-US" smtClean="0"/>
              <a:t>11/10/2024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349452-F86A-974C-B757-DB67CD12B88C}" type="slidenum">
              <a:rPr lang="en-US" smtClean="0"/>
              <a:t>‹#›</a:t>
            </a:fld>
            <a:endParaRPr lang="en-US" dirty="0"/>
          </a:p>
        </p:txBody>
      </p:sp>
    </p:spTree>
    <p:extLst>
      <p:ext uri="{BB962C8B-B14F-4D97-AF65-F5344CB8AC3E}">
        <p14:creationId xmlns:p14="http://schemas.microsoft.com/office/powerpoint/2010/main" val="424996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958A4-0899-EC46-861B-345FD095F416}" type="datetimeFigureOut">
              <a:rPr lang="en-US" smtClean="0"/>
              <a:t>11/10/2024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349452-F86A-974C-B757-DB67CD12B88C}" type="slidenum">
              <a:rPr lang="en-US" smtClean="0"/>
              <a:t>‹#›</a:t>
            </a:fld>
            <a:endParaRPr lang="en-US" dirty="0"/>
          </a:p>
        </p:txBody>
      </p:sp>
    </p:spTree>
    <p:extLst>
      <p:ext uri="{BB962C8B-B14F-4D97-AF65-F5344CB8AC3E}">
        <p14:creationId xmlns:p14="http://schemas.microsoft.com/office/powerpoint/2010/main" val="220117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184" y="1205402"/>
            <a:ext cx="7035065" cy="5129967"/>
          </a:xfrm>
        </p:spPr>
        <p:txBody>
          <a:bodyPr anchor="b"/>
          <a:lstStyle>
            <a:lvl1pPr algn="l">
              <a:defRPr sz="6013" b="1"/>
            </a:lvl1pPr>
          </a:lstStyle>
          <a:p>
            <a:r>
              <a:rPr lang="en-US"/>
              <a:t>Click to edit Master title style</a:t>
            </a:r>
          </a:p>
        </p:txBody>
      </p:sp>
      <p:sp>
        <p:nvSpPr>
          <p:cNvPr id="3" name="Content Placeholder 2"/>
          <p:cNvSpPr>
            <a:spLocks noGrp="1"/>
          </p:cNvSpPr>
          <p:nvPr>
            <p:ph idx="1"/>
          </p:nvPr>
        </p:nvSpPr>
        <p:spPr>
          <a:xfrm>
            <a:off x="8360403" y="1205405"/>
            <a:ext cx="11954041" cy="25839055"/>
          </a:xfrm>
        </p:spPr>
        <p:txBody>
          <a:bodyPr/>
          <a:lstStyle>
            <a:lvl1pPr>
              <a:defRPr sz="9725"/>
            </a:lvl1pPr>
            <a:lvl2pPr>
              <a:defRPr sz="8389"/>
            </a:lvl2pPr>
            <a:lvl3pPr>
              <a:defRPr sz="7201"/>
            </a:lvl3pPr>
            <a:lvl4pPr>
              <a:defRPr sz="6013"/>
            </a:lvl4pPr>
            <a:lvl5pPr>
              <a:defRPr sz="6013"/>
            </a:lvl5pPr>
            <a:lvl6pPr>
              <a:defRPr sz="6013"/>
            </a:lvl6pPr>
            <a:lvl7pPr>
              <a:defRPr sz="6013"/>
            </a:lvl7pPr>
            <a:lvl8pPr>
              <a:defRPr sz="6013"/>
            </a:lvl8pPr>
            <a:lvl9pPr>
              <a:defRPr sz="6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184" y="6335372"/>
            <a:ext cx="7035065" cy="20709089"/>
          </a:xfrm>
        </p:spPr>
        <p:txBody>
          <a:bodyPr/>
          <a:lstStyle>
            <a:lvl1pPr marL="0" indent="0">
              <a:buNone/>
              <a:defRPr sz="4232"/>
            </a:lvl1pPr>
            <a:lvl2pPr marL="1374603" indent="0">
              <a:buNone/>
              <a:defRPr sz="3712"/>
            </a:lvl2pPr>
            <a:lvl3pPr marL="2749205" indent="0">
              <a:buNone/>
              <a:defRPr sz="3044"/>
            </a:lvl3pPr>
            <a:lvl4pPr marL="4123809" indent="0">
              <a:buNone/>
              <a:defRPr sz="2673"/>
            </a:lvl4pPr>
            <a:lvl5pPr marL="5498411" indent="0">
              <a:buNone/>
              <a:defRPr sz="2673"/>
            </a:lvl5pPr>
            <a:lvl6pPr marL="6873014" indent="0">
              <a:buNone/>
              <a:defRPr sz="2673"/>
            </a:lvl6pPr>
            <a:lvl7pPr marL="8247617" indent="0">
              <a:buNone/>
              <a:defRPr sz="2673"/>
            </a:lvl7pPr>
            <a:lvl8pPr marL="9622220" indent="0">
              <a:buNone/>
              <a:defRPr sz="2673"/>
            </a:lvl8pPr>
            <a:lvl9pPr marL="10996823" indent="0">
              <a:buNone/>
              <a:defRPr sz="2673"/>
            </a:lvl9pPr>
          </a:lstStyle>
          <a:p>
            <a:pPr lvl="0"/>
            <a:r>
              <a:rPr lang="en-US"/>
              <a:t>Click to edit Master text styles</a:t>
            </a:r>
          </a:p>
        </p:txBody>
      </p:sp>
      <p:sp>
        <p:nvSpPr>
          <p:cNvPr id="5" name="Date Placeholder 4"/>
          <p:cNvSpPr>
            <a:spLocks noGrp="1"/>
          </p:cNvSpPr>
          <p:nvPr>
            <p:ph type="dt" sz="half" idx="10"/>
          </p:nvPr>
        </p:nvSpPr>
        <p:spPr/>
        <p:txBody>
          <a:bodyPr/>
          <a:lstStyle/>
          <a:p>
            <a:fld id="{91F958A4-0899-EC46-861B-345FD095F416}"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349452-F86A-974C-B757-DB67CD12B88C}" type="slidenum">
              <a:rPr lang="en-US" smtClean="0"/>
              <a:t>‹#›</a:t>
            </a:fld>
            <a:endParaRPr lang="en-US" dirty="0"/>
          </a:p>
        </p:txBody>
      </p:sp>
    </p:spTree>
    <p:extLst>
      <p:ext uri="{BB962C8B-B14F-4D97-AF65-F5344CB8AC3E}">
        <p14:creationId xmlns:p14="http://schemas.microsoft.com/office/powerpoint/2010/main" val="28366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339" y="21192649"/>
            <a:ext cx="12830175" cy="2501912"/>
          </a:xfrm>
        </p:spPr>
        <p:txBody>
          <a:bodyPr anchor="b"/>
          <a:lstStyle>
            <a:lvl1pPr algn="l">
              <a:defRPr sz="6013" b="1"/>
            </a:lvl1pPr>
          </a:lstStyle>
          <a:p>
            <a:r>
              <a:rPr lang="en-US"/>
              <a:t>Click to edit Master title style</a:t>
            </a:r>
          </a:p>
        </p:txBody>
      </p:sp>
      <p:sp>
        <p:nvSpPr>
          <p:cNvPr id="3" name="Picture Placeholder 2"/>
          <p:cNvSpPr>
            <a:spLocks noGrp="1"/>
          </p:cNvSpPr>
          <p:nvPr>
            <p:ph type="pic" idx="1"/>
          </p:nvPr>
        </p:nvSpPr>
        <p:spPr>
          <a:xfrm>
            <a:off x="4191339" y="2705146"/>
            <a:ext cx="12830175" cy="18165128"/>
          </a:xfrm>
        </p:spPr>
        <p:txBody>
          <a:bodyPr/>
          <a:lstStyle>
            <a:lvl1pPr marL="0" indent="0">
              <a:buNone/>
              <a:defRPr sz="9725"/>
            </a:lvl1pPr>
            <a:lvl2pPr marL="1374603" indent="0">
              <a:buNone/>
              <a:defRPr sz="8389"/>
            </a:lvl2pPr>
            <a:lvl3pPr marL="2749205" indent="0">
              <a:buNone/>
              <a:defRPr sz="7201"/>
            </a:lvl3pPr>
            <a:lvl4pPr marL="4123809" indent="0">
              <a:buNone/>
              <a:defRPr sz="6013"/>
            </a:lvl4pPr>
            <a:lvl5pPr marL="5498411" indent="0">
              <a:buNone/>
              <a:defRPr sz="6013"/>
            </a:lvl5pPr>
            <a:lvl6pPr marL="6873014" indent="0">
              <a:buNone/>
              <a:defRPr sz="6013"/>
            </a:lvl6pPr>
            <a:lvl7pPr marL="8247617" indent="0">
              <a:buNone/>
              <a:defRPr sz="6013"/>
            </a:lvl7pPr>
            <a:lvl8pPr marL="9622220" indent="0">
              <a:buNone/>
              <a:defRPr sz="6013"/>
            </a:lvl8pPr>
            <a:lvl9pPr marL="10996823" indent="0">
              <a:buNone/>
              <a:defRPr sz="6013"/>
            </a:lvl9pPr>
          </a:lstStyle>
          <a:p>
            <a:endParaRPr lang="en-US" dirty="0"/>
          </a:p>
        </p:txBody>
      </p:sp>
      <p:sp>
        <p:nvSpPr>
          <p:cNvPr id="4" name="Text Placeholder 3"/>
          <p:cNvSpPr>
            <a:spLocks noGrp="1"/>
          </p:cNvSpPr>
          <p:nvPr>
            <p:ph type="body" sz="half" idx="2"/>
          </p:nvPr>
        </p:nvSpPr>
        <p:spPr>
          <a:xfrm>
            <a:off x="4191339" y="23694562"/>
            <a:ext cx="12830175" cy="3553130"/>
          </a:xfrm>
        </p:spPr>
        <p:txBody>
          <a:bodyPr/>
          <a:lstStyle>
            <a:lvl1pPr marL="0" indent="0">
              <a:buNone/>
              <a:defRPr sz="4232"/>
            </a:lvl1pPr>
            <a:lvl2pPr marL="1374603" indent="0">
              <a:buNone/>
              <a:defRPr sz="3712"/>
            </a:lvl2pPr>
            <a:lvl3pPr marL="2749205" indent="0">
              <a:buNone/>
              <a:defRPr sz="3044"/>
            </a:lvl3pPr>
            <a:lvl4pPr marL="4123809" indent="0">
              <a:buNone/>
              <a:defRPr sz="2673"/>
            </a:lvl4pPr>
            <a:lvl5pPr marL="5498411" indent="0">
              <a:buNone/>
              <a:defRPr sz="2673"/>
            </a:lvl5pPr>
            <a:lvl6pPr marL="6873014" indent="0">
              <a:buNone/>
              <a:defRPr sz="2673"/>
            </a:lvl6pPr>
            <a:lvl7pPr marL="8247617" indent="0">
              <a:buNone/>
              <a:defRPr sz="2673"/>
            </a:lvl7pPr>
            <a:lvl8pPr marL="9622220" indent="0">
              <a:buNone/>
              <a:defRPr sz="2673"/>
            </a:lvl8pPr>
            <a:lvl9pPr marL="10996823" indent="0">
              <a:buNone/>
              <a:defRPr sz="2673"/>
            </a:lvl9pPr>
          </a:lstStyle>
          <a:p>
            <a:pPr lvl="0"/>
            <a:r>
              <a:rPr lang="en-US"/>
              <a:t>Click to edit Master text styles</a:t>
            </a:r>
          </a:p>
        </p:txBody>
      </p:sp>
      <p:sp>
        <p:nvSpPr>
          <p:cNvPr id="5" name="Date Placeholder 4"/>
          <p:cNvSpPr>
            <a:spLocks noGrp="1"/>
          </p:cNvSpPr>
          <p:nvPr>
            <p:ph type="dt" sz="half" idx="10"/>
          </p:nvPr>
        </p:nvSpPr>
        <p:spPr/>
        <p:txBody>
          <a:bodyPr/>
          <a:lstStyle/>
          <a:p>
            <a:fld id="{91F958A4-0899-EC46-861B-345FD095F416}"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349452-F86A-974C-B757-DB67CD12B88C}" type="slidenum">
              <a:rPr lang="en-US" smtClean="0"/>
              <a:t>‹#›</a:t>
            </a:fld>
            <a:endParaRPr lang="en-US" dirty="0"/>
          </a:p>
        </p:txBody>
      </p:sp>
    </p:spTree>
    <p:extLst>
      <p:ext uri="{BB962C8B-B14F-4D97-AF65-F5344CB8AC3E}">
        <p14:creationId xmlns:p14="http://schemas.microsoft.com/office/powerpoint/2010/main" val="8879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182" y="1212412"/>
            <a:ext cx="19245263" cy="5045869"/>
          </a:xfrm>
          <a:prstGeom prst="rect">
            <a:avLst/>
          </a:prstGeom>
        </p:spPr>
        <p:txBody>
          <a:bodyPr vert="horz" lIns="370313" tIns="185157" rIns="370313" bIns="185157" rtlCol="0" anchor="ctr">
            <a:normAutofit/>
          </a:bodyPr>
          <a:lstStyle/>
          <a:p>
            <a:r>
              <a:rPr lang="en-US"/>
              <a:t>Click to edit Master title style</a:t>
            </a:r>
          </a:p>
        </p:txBody>
      </p:sp>
      <p:sp>
        <p:nvSpPr>
          <p:cNvPr id="3" name="Text Placeholder 2"/>
          <p:cNvSpPr>
            <a:spLocks noGrp="1"/>
          </p:cNvSpPr>
          <p:nvPr>
            <p:ph type="body" idx="1"/>
          </p:nvPr>
        </p:nvSpPr>
        <p:spPr>
          <a:xfrm>
            <a:off x="1069182" y="7064220"/>
            <a:ext cx="19245263" cy="19980241"/>
          </a:xfrm>
          <a:prstGeom prst="rect">
            <a:avLst/>
          </a:prstGeom>
        </p:spPr>
        <p:txBody>
          <a:bodyPr vert="horz" lIns="370313" tIns="185157" rIns="370313" bIns="1851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182" y="28060640"/>
            <a:ext cx="4989513" cy="1611875"/>
          </a:xfrm>
          <a:prstGeom prst="rect">
            <a:avLst/>
          </a:prstGeom>
        </p:spPr>
        <p:txBody>
          <a:bodyPr vert="horz" lIns="370313" tIns="185157" rIns="370313" bIns="185157" rtlCol="0" anchor="ctr"/>
          <a:lstStyle>
            <a:lvl1pPr algn="l">
              <a:defRPr sz="3712">
                <a:solidFill>
                  <a:schemeClr val="tx1">
                    <a:tint val="75000"/>
                  </a:schemeClr>
                </a:solidFill>
              </a:defRPr>
            </a:lvl1pPr>
          </a:lstStyle>
          <a:p>
            <a:fld id="{91F958A4-0899-EC46-861B-345FD095F416}" type="datetimeFigureOut">
              <a:rPr lang="en-US" smtClean="0"/>
              <a:t>11/10/2024</a:t>
            </a:fld>
            <a:endParaRPr lang="en-US" dirty="0"/>
          </a:p>
        </p:txBody>
      </p:sp>
      <p:sp>
        <p:nvSpPr>
          <p:cNvPr id="5" name="Footer Placeholder 4"/>
          <p:cNvSpPr>
            <a:spLocks noGrp="1"/>
          </p:cNvSpPr>
          <p:nvPr>
            <p:ph type="ftr" sz="quarter" idx="3"/>
          </p:nvPr>
        </p:nvSpPr>
        <p:spPr>
          <a:xfrm>
            <a:off x="7306073" y="28060640"/>
            <a:ext cx="6771481" cy="1611875"/>
          </a:xfrm>
          <a:prstGeom prst="rect">
            <a:avLst/>
          </a:prstGeom>
        </p:spPr>
        <p:txBody>
          <a:bodyPr vert="horz" lIns="370313" tIns="185157" rIns="370313" bIns="185157" rtlCol="0" anchor="ctr"/>
          <a:lstStyle>
            <a:lvl1pPr algn="ctr">
              <a:defRPr sz="371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324932" y="28060640"/>
            <a:ext cx="4989513" cy="1611875"/>
          </a:xfrm>
          <a:prstGeom prst="rect">
            <a:avLst/>
          </a:prstGeom>
        </p:spPr>
        <p:txBody>
          <a:bodyPr vert="horz" lIns="370313" tIns="185157" rIns="370313" bIns="185157" rtlCol="0" anchor="ctr"/>
          <a:lstStyle>
            <a:lvl1pPr algn="r">
              <a:defRPr sz="3712">
                <a:solidFill>
                  <a:schemeClr val="tx1">
                    <a:tint val="75000"/>
                  </a:schemeClr>
                </a:solidFill>
              </a:defRPr>
            </a:lvl1pPr>
          </a:lstStyle>
          <a:p>
            <a:fld id="{D5349452-F86A-974C-B757-DB67CD12B88C}" type="slidenum">
              <a:rPr lang="en-US" smtClean="0"/>
              <a:t>‹#›</a:t>
            </a:fld>
            <a:endParaRPr lang="en-US" dirty="0"/>
          </a:p>
        </p:txBody>
      </p:sp>
    </p:spTree>
    <p:extLst>
      <p:ext uri="{BB962C8B-B14F-4D97-AF65-F5344CB8AC3E}">
        <p14:creationId xmlns:p14="http://schemas.microsoft.com/office/powerpoint/2010/main" val="3654990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74603" rtl="0" eaLnBrk="1" latinLnBrk="0" hangingPunct="1">
        <a:spcBef>
          <a:spcPct val="0"/>
        </a:spcBef>
        <a:buNone/>
        <a:defRPr sz="13215" kern="1200">
          <a:solidFill>
            <a:schemeClr val="tx1"/>
          </a:solidFill>
          <a:latin typeface="+mj-lt"/>
          <a:ea typeface="+mj-ea"/>
          <a:cs typeface="+mj-cs"/>
        </a:defRPr>
      </a:lvl1pPr>
    </p:titleStyle>
    <p:bodyStyle>
      <a:lvl1pPr marL="1030952" indent="-1030952" algn="l" defTabSz="1374603" rtl="0" eaLnBrk="1" latinLnBrk="0" hangingPunct="1">
        <a:spcBef>
          <a:spcPct val="20000"/>
        </a:spcBef>
        <a:buFont typeface="Arial"/>
        <a:buChar char="•"/>
        <a:defRPr sz="9725" kern="1200">
          <a:solidFill>
            <a:schemeClr val="tx1"/>
          </a:solidFill>
          <a:latin typeface="+mn-lt"/>
          <a:ea typeface="+mn-ea"/>
          <a:cs typeface="+mn-cs"/>
        </a:defRPr>
      </a:lvl1pPr>
      <a:lvl2pPr marL="2233730" indent="-859127" algn="l" defTabSz="1374603" rtl="0" eaLnBrk="1" latinLnBrk="0" hangingPunct="1">
        <a:spcBef>
          <a:spcPct val="20000"/>
        </a:spcBef>
        <a:buFont typeface="Arial"/>
        <a:buChar char="–"/>
        <a:defRPr sz="8389" kern="1200">
          <a:solidFill>
            <a:schemeClr val="tx1"/>
          </a:solidFill>
          <a:latin typeface="+mn-lt"/>
          <a:ea typeface="+mn-ea"/>
          <a:cs typeface="+mn-cs"/>
        </a:defRPr>
      </a:lvl2pPr>
      <a:lvl3pPr marL="3436507" indent="-687302" algn="l" defTabSz="1374603" rtl="0" eaLnBrk="1" latinLnBrk="0" hangingPunct="1">
        <a:spcBef>
          <a:spcPct val="20000"/>
        </a:spcBef>
        <a:buFont typeface="Arial"/>
        <a:buChar char="•"/>
        <a:defRPr sz="7201" kern="1200">
          <a:solidFill>
            <a:schemeClr val="tx1"/>
          </a:solidFill>
          <a:latin typeface="+mn-lt"/>
          <a:ea typeface="+mn-ea"/>
          <a:cs typeface="+mn-cs"/>
        </a:defRPr>
      </a:lvl3pPr>
      <a:lvl4pPr marL="4811110" indent="-687302" algn="l" defTabSz="1374603" rtl="0" eaLnBrk="1" latinLnBrk="0" hangingPunct="1">
        <a:spcBef>
          <a:spcPct val="20000"/>
        </a:spcBef>
        <a:buFont typeface="Arial"/>
        <a:buChar char="–"/>
        <a:defRPr sz="6013" kern="1200">
          <a:solidFill>
            <a:schemeClr val="tx1"/>
          </a:solidFill>
          <a:latin typeface="+mn-lt"/>
          <a:ea typeface="+mn-ea"/>
          <a:cs typeface="+mn-cs"/>
        </a:defRPr>
      </a:lvl4pPr>
      <a:lvl5pPr marL="6185712" indent="-687302" algn="l" defTabSz="1374603" rtl="0" eaLnBrk="1" latinLnBrk="0" hangingPunct="1">
        <a:spcBef>
          <a:spcPct val="20000"/>
        </a:spcBef>
        <a:buFont typeface="Arial"/>
        <a:buChar char="»"/>
        <a:defRPr sz="6013" kern="1200">
          <a:solidFill>
            <a:schemeClr val="tx1"/>
          </a:solidFill>
          <a:latin typeface="+mn-lt"/>
          <a:ea typeface="+mn-ea"/>
          <a:cs typeface="+mn-cs"/>
        </a:defRPr>
      </a:lvl5pPr>
      <a:lvl6pPr marL="7560316" indent="-687302" algn="l" defTabSz="1374603" rtl="0" eaLnBrk="1" latinLnBrk="0" hangingPunct="1">
        <a:spcBef>
          <a:spcPct val="20000"/>
        </a:spcBef>
        <a:buFont typeface="Arial"/>
        <a:buChar char="•"/>
        <a:defRPr sz="6013" kern="1200">
          <a:solidFill>
            <a:schemeClr val="tx1"/>
          </a:solidFill>
          <a:latin typeface="+mn-lt"/>
          <a:ea typeface="+mn-ea"/>
          <a:cs typeface="+mn-cs"/>
        </a:defRPr>
      </a:lvl6pPr>
      <a:lvl7pPr marL="8934918" indent="-687302" algn="l" defTabSz="1374603" rtl="0" eaLnBrk="1" latinLnBrk="0" hangingPunct="1">
        <a:spcBef>
          <a:spcPct val="20000"/>
        </a:spcBef>
        <a:buFont typeface="Arial"/>
        <a:buChar char="•"/>
        <a:defRPr sz="6013" kern="1200">
          <a:solidFill>
            <a:schemeClr val="tx1"/>
          </a:solidFill>
          <a:latin typeface="+mn-lt"/>
          <a:ea typeface="+mn-ea"/>
          <a:cs typeface="+mn-cs"/>
        </a:defRPr>
      </a:lvl7pPr>
      <a:lvl8pPr marL="10309521" indent="-687302" algn="l" defTabSz="1374603" rtl="0" eaLnBrk="1" latinLnBrk="0" hangingPunct="1">
        <a:spcBef>
          <a:spcPct val="20000"/>
        </a:spcBef>
        <a:buFont typeface="Arial"/>
        <a:buChar char="•"/>
        <a:defRPr sz="6013" kern="1200">
          <a:solidFill>
            <a:schemeClr val="tx1"/>
          </a:solidFill>
          <a:latin typeface="+mn-lt"/>
          <a:ea typeface="+mn-ea"/>
          <a:cs typeface="+mn-cs"/>
        </a:defRPr>
      </a:lvl8pPr>
      <a:lvl9pPr marL="11684124" indent="-687302" algn="l" defTabSz="1374603" rtl="0" eaLnBrk="1" latinLnBrk="0" hangingPunct="1">
        <a:spcBef>
          <a:spcPct val="20000"/>
        </a:spcBef>
        <a:buFont typeface="Arial"/>
        <a:buChar char="•"/>
        <a:defRPr sz="6013" kern="1200">
          <a:solidFill>
            <a:schemeClr val="tx1"/>
          </a:solidFill>
          <a:latin typeface="+mn-lt"/>
          <a:ea typeface="+mn-ea"/>
          <a:cs typeface="+mn-cs"/>
        </a:defRPr>
      </a:lvl9pPr>
    </p:bodyStyle>
    <p:otherStyle>
      <a:defPPr>
        <a:defRPr lang="en-US"/>
      </a:defPPr>
      <a:lvl1pPr marL="0" algn="l" defTabSz="1374603" rtl="0" eaLnBrk="1" latinLnBrk="0" hangingPunct="1">
        <a:defRPr sz="5420" kern="1200">
          <a:solidFill>
            <a:schemeClr val="tx1"/>
          </a:solidFill>
          <a:latin typeface="+mn-lt"/>
          <a:ea typeface="+mn-ea"/>
          <a:cs typeface="+mn-cs"/>
        </a:defRPr>
      </a:lvl1pPr>
      <a:lvl2pPr marL="1374603" algn="l" defTabSz="1374603" rtl="0" eaLnBrk="1" latinLnBrk="0" hangingPunct="1">
        <a:defRPr sz="5420" kern="1200">
          <a:solidFill>
            <a:schemeClr val="tx1"/>
          </a:solidFill>
          <a:latin typeface="+mn-lt"/>
          <a:ea typeface="+mn-ea"/>
          <a:cs typeface="+mn-cs"/>
        </a:defRPr>
      </a:lvl2pPr>
      <a:lvl3pPr marL="2749205" algn="l" defTabSz="1374603" rtl="0" eaLnBrk="1" latinLnBrk="0" hangingPunct="1">
        <a:defRPr sz="5420" kern="1200">
          <a:solidFill>
            <a:schemeClr val="tx1"/>
          </a:solidFill>
          <a:latin typeface="+mn-lt"/>
          <a:ea typeface="+mn-ea"/>
          <a:cs typeface="+mn-cs"/>
        </a:defRPr>
      </a:lvl3pPr>
      <a:lvl4pPr marL="4123809" algn="l" defTabSz="1374603" rtl="0" eaLnBrk="1" latinLnBrk="0" hangingPunct="1">
        <a:defRPr sz="5420" kern="1200">
          <a:solidFill>
            <a:schemeClr val="tx1"/>
          </a:solidFill>
          <a:latin typeface="+mn-lt"/>
          <a:ea typeface="+mn-ea"/>
          <a:cs typeface="+mn-cs"/>
        </a:defRPr>
      </a:lvl4pPr>
      <a:lvl5pPr marL="5498411" algn="l" defTabSz="1374603" rtl="0" eaLnBrk="1" latinLnBrk="0" hangingPunct="1">
        <a:defRPr sz="5420" kern="1200">
          <a:solidFill>
            <a:schemeClr val="tx1"/>
          </a:solidFill>
          <a:latin typeface="+mn-lt"/>
          <a:ea typeface="+mn-ea"/>
          <a:cs typeface="+mn-cs"/>
        </a:defRPr>
      </a:lvl5pPr>
      <a:lvl6pPr marL="6873014" algn="l" defTabSz="1374603" rtl="0" eaLnBrk="1" latinLnBrk="0" hangingPunct="1">
        <a:defRPr sz="5420" kern="1200">
          <a:solidFill>
            <a:schemeClr val="tx1"/>
          </a:solidFill>
          <a:latin typeface="+mn-lt"/>
          <a:ea typeface="+mn-ea"/>
          <a:cs typeface="+mn-cs"/>
        </a:defRPr>
      </a:lvl6pPr>
      <a:lvl7pPr marL="8247617" algn="l" defTabSz="1374603" rtl="0" eaLnBrk="1" latinLnBrk="0" hangingPunct="1">
        <a:defRPr sz="5420" kern="1200">
          <a:solidFill>
            <a:schemeClr val="tx1"/>
          </a:solidFill>
          <a:latin typeface="+mn-lt"/>
          <a:ea typeface="+mn-ea"/>
          <a:cs typeface="+mn-cs"/>
        </a:defRPr>
      </a:lvl7pPr>
      <a:lvl8pPr marL="9622220" algn="l" defTabSz="1374603" rtl="0" eaLnBrk="1" latinLnBrk="0" hangingPunct="1">
        <a:defRPr sz="5420" kern="1200">
          <a:solidFill>
            <a:schemeClr val="tx1"/>
          </a:solidFill>
          <a:latin typeface="+mn-lt"/>
          <a:ea typeface="+mn-ea"/>
          <a:cs typeface="+mn-cs"/>
        </a:defRPr>
      </a:lvl8pPr>
      <a:lvl9pPr marL="10996823" algn="l" defTabSz="1374603" rtl="0" eaLnBrk="1" latinLnBrk="0" hangingPunct="1">
        <a:defRPr sz="54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hart" Target="../charts/chart3.xml"/><Relationship Id="rId3" Type="http://schemas.openxmlformats.org/officeDocument/2006/relationships/image" Target="../media/image1.emf"/><Relationship Id="rId7" Type="http://schemas.openxmlformats.org/officeDocument/2006/relationships/image" Target="../media/image4.emf"/><Relationship Id="rId12" Type="http://schemas.openxmlformats.org/officeDocument/2006/relationships/chart" Target="../charts/chart2.xml"/><Relationship Id="rId2" Type="http://schemas.openxmlformats.org/officeDocument/2006/relationships/notesSlide" Target="../notesSlides/notesSlide1.xml"/><Relationship Id="rId16"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chart" Target="../charts/chart1.xml"/><Relationship Id="rId5" Type="http://schemas.openxmlformats.org/officeDocument/2006/relationships/hyperlink" Target="mailto:nashiffjuniorbenedicta@gmail.com" TargetMode="External"/><Relationship Id="rId15" Type="http://schemas.openxmlformats.org/officeDocument/2006/relationships/image" Target="../media/image7.png"/><Relationship Id="rId10" Type="http://schemas.openxmlformats.org/officeDocument/2006/relationships/image" Target="../media/image6.jpeg"/><Relationship Id="rId4" Type="http://schemas.openxmlformats.org/officeDocument/2006/relationships/image" Target="../media/image2.emf"/><Relationship Id="rId9" Type="http://schemas.microsoft.com/office/2007/relationships/hdphoto" Target="../media/hdphoto1.wdp"/><Relationship Id="rId1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471"/>
          <p:cNvSpPr txBox="1">
            <a:spLocks noChangeArrowheads="1"/>
          </p:cNvSpPr>
          <p:nvPr/>
        </p:nvSpPr>
        <p:spPr bwMode="auto">
          <a:xfrm>
            <a:off x="-71718" y="3868494"/>
            <a:ext cx="21393053" cy="398827"/>
          </a:xfrm>
          <a:prstGeom prst="rect">
            <a:avLst/>
          </a:prstGeom>
          <a:solidFill>
            <a:srgbClr val="FFF200"/>
          </a:solidFill>
          <a:ln>
            <a:noFill/>
          </a:ln>
          <a:effectLst/>
        </p:spPr>
        <p:txBody>
          <a:bodyPr wrap="square" lIns="55574" tIns="27781" rIns="55574" bIns="27781">
            <a:spAutoFit/>
          </a:bodyPr>
          <a:lstStyle>
            <a:defPPr>
              <a:defRPr lang="en-US"/>
            </a:defPPr>
            <a:lvl1pPr algn="ctr" defTabSz="749300" eaLnBrk="0" hangingPunct="0">
              <a:spcBef>
                <a:spcPct val="50000"/>
              </a:spcBef>
              <a:defRPr sz="3000" b="1">
                <a:latin typeface="Arial Narrow" panose="020B0606020202030204" pitchFamily="34" charset="0"/>
              </a:defRPr>
            </a:lvl1pPr>
            <a:lvl2pPr marL="374650" defTabSz="749300">
              <a:defRPr>
                <a:latin typeface="Arial" panose="020B0604020202020204" pitchFamily="34" charset="0"/>
              </a:defRPr>
            </a:lvl2pPr>
            <a:lvl3pPr marL="749300" defTabSz="749300">
              <a:defRPr>
                <a:latin typeface="Arial" panose="020B0604020202020204" pitchFamily="34" charset="0"/>
              </a:defRPr>
            </a:lvl3pPr>
            <a:lvl4pPr marL="1125538" defTabSz="749300">
              <a:defRPr>
                <a:latin typeface="Arial" panose="020B0604020202020204" pitchFamily="34" charset="0"/>
              </a:defRPr>
            </a:lvl4pPr>
            <a:lvl5pPr marL="1500188" defTabSz="749300">
              <a:defRPr>
                <a:latin typeface="Arial" panose="020B0604020202020204" pitchFamily="34" charset="0"/>
              </a:defRPr>
            </a:lvl5pPr>
            <a:lvl6pPr marL="1957388" defTabSz="749300" fontAlgn="base">
              <a:spcBef>
                <a:spcPct val="0"/>
              </a:spcBef>
              <a:spcAft>
                <a:spcPct val="0"/>
              </a:spcAft>
              <a:defRPr>
                <a:latin typeface="Arial" panose="020B0604020202020204" pitchFamily="34" charset="0"/>
              </a:defRPr>
            </a:lvl6pPr>
            <a:lvl7pPr marL="2414588" defTabSz="749300" fontAlgn="base">
              <a:spcBef>
                <a:spcPct val="0"/>
              </a:spcBef>
              <a:spcAft>
                <a:spcPct val="0"/>
              </a:spcAft>
              <a:defRPr>
                <a:latin typeface="Arial" panose="020B0604020202020204" pitchFamily="34" charset="0"/>
              </a:defRPr>
            </a:lvl7pPr>
            <a:lvl8pPr marL="2871788" defTabSz="749300" fontAlgn="base">
              <a:spcBef>
                <a:spcPct val="0"/>
              </a:spcBef>
              <a:spcAft>
                <a:spcPct val="0"/>
              </a:spcAft>
              <a:defRPr>
                <a:latin typeface="Arial" panose="020B0604020202020204" pitchFamily="34" charset="0"/>
              </a:defRPr>
            </a:lvl8pPr>
            <a:lvl9pPr marL="3328988" defTabSz="749300" fontAlgn="base">
              <a:spcBef>
                <a:spcPct val="0"/>
              </a:spcBef>
              <a:spcAft>
                <a:spcPct val="0"/>
              </a:spcAft>
              <a:defRPr>
                <a:latin typeface="Arial" panose="020B0604020202020204" pitchFamily="34" charset="0"/>
              </a:defRPr>
            </a:lvl9pPr>
          </a:lstStyle>
          <a:p>
            <a:endParaRPr lang="en-US" altLang="en-US" sz="2227" dirty="0"/>
          </a:p>
        </p:txBody>
      </p:sp>
      <p:pic>
        <p:nvPicPr>
          <p:cNvPr id="6" name="Picture 5"/>
          <p:cNvPicPr>
            <a:picLocks noChangeAspect="1"/>
          </p:cNvPicPr>
          <p:nvPr/>
        </p:nvPicPr>
        <p:blipFill>
          <a:blip r:embed="rId3"/>
          <a:stretch>
            <a:fillRect/>
          </a:stretch>
        </p:blipFill>
        <p:spPr>
          <a:xfrm>
            <a:off x="0" y="105121"/>
            <a:ext cx="21321335" cy="4093951"/>
          </a:xfrm>
          <a:prstGeom prst="rect">
            <a:avLst/>
          </a:prstGeom>
          <a:gradFill flip="none" rotWithShape="1">
            <a:gsLst>
              <a:gs pos="0">
                <a:srgbClr val="008F00"/>
              </a:gs>
              <a:gs pos="100000">
                <a:srgbClr val="9BBB59"/>
              </a:gs>
            </a:gsLst>
            <a:lin ang="5400000" scaled="1"/>
            <a:tileRect/>
          </a:gradFill>
          <a:ln>
            <a:noFill/>
          </a:ln>
          <a:effectLst/>
        </p:spPr>
      </p:pic>
      <p:pic>
        <p:nvPicPr>
          <p:cNvPr id="8" name="Picture 7"/>
          <p:cNvPicPr>
            <a:picLocks noChangeAspect="1"/>
          </p:cNvPicPr>
          <p:nvPr/>
        </p:nvPicPr>
        <p:blipFill>
          <a:blip r:embed="rId4"/>
          <a:stretch>
            <a:fillRect/>
          </a:stretch>
        </p:blipFill>
        <p:spPr>
          <a:xfrm>
            <a:off x="324642" y="709910"/>
            <a:ext cx="2206247" cy="2526813"/>
          </a:xfrm>
          <a:prstGeom prst="rect">
            <a:avLst/>
          </a:prstGeom>
        </p:spPr>
      </p:pic>
      <p:sp>
        <p:nvSpPr>
          <p:cNvPr id="11" name="Title 1"/>
          <p:cNvSpPr txBox="1">
            <a:spLocks/>
          </p:cNvSpPr>
          <p:nvPr/>
        </p:nvSpPr>
        <p:spPr>
          <a:xfrm>
            <a:off x="2439437" y="861201"/>
            <a:ext cx="18121791" cy="3318731"/>
          </a:xfrm>
          <a:prstGeom prst="rect">
            <a:avLst/>
          </a:prstGeom>
        </p:spPr>
        <p:txBody>
          <a:bodyPr vert="horz" lIns="274918" tIns="137459" rIns="274918" bIns="137459" rtlCol="0" anchor="ctr">
            <a:noAutofit/>
          </a:bodyPr>
          <a:lstStyle>
            <a:lvl1pPr algn="ctr" defTabSz="1851566" rtl="0" eaLnBrk="1" latinLnBrk="0" hangingPunct="1">
              <a:spcBef>
                <a:spcPct val="0"/>
              </a:spcBef>
              <a:buNone/>
              <a:defRPr sz="17800" kern="1200">
                <a:solidFill>
                  <a:schemeClr val="tx1"/>
                </a:solidFill>
                <a:latin typeface="+mj-lt"/>
                <a:ea typeface="+mj-ea"/>
                <a:cs typeface="+mj-cs"/>
              </a:defRPr>
            </a:lvl1pPr>
          </a:lstStyle>
          <a:p>
            <a:r>
              <a:rPr lang="en-US" sz="3564" kern="100" dirty="0">
                <a:latin typeface="Times New Roman" panose="02020603050405020304" pitchFamily="18" charset="0"/>
                <a:ea typeface="Calibri" panose="020F0502020204030204" pitchFamily="34" charset="0"/>
                <a:cs typeface="Times New Roman" panose="02020603050405020304" pitchFamily="18" charset="0"/>
              </a:rPr>
              <a:t>HEALTH RISK ASSOCIATED WITH THE PRESENCE OF LEAD AND ZINC IN TARO PLANT (</a:t>
            </a:r>
            <a:r>
              <a:rPr lang="en-US" sz="3564" i="1" kern="100" dirty="0">
                <a:latin typeface="Times New Roman" panose="02020603050405020304" pitchFamily="18" charset="0"/>
                <a:ea typeface="Calibri" panose="020F0502020204030204" pitchFamily="34" charset="0"/>
                <a:cs typeface="Times New Roman" panose="02020603050405020304" pitchFamily="18" charset="0"/>
              </a:rPr>
              <a:t>Colocasia esculenta</a:t>
            </a:r>
            <a:r>
              <a:rPr lang="en-US" sz="3564" kern="100" dirty="0">
                <a:latin typeface="Times New Roman" panose="02020603050405020304" pitchFamily="18" charset="0"/>
                <a:ea typeface="Calibri" panose="020F0502020204030204" pitchFamily="34" charset="0"/>
                <a:cs typeface="Times New Roman" panose="02020603050405020304" pitchFamily="18" charset="0"/>
              </a:rPr>
              <a:t>) FROM MARSHY AREAS IN THE KUMASI SUB-METRO</a:t>
            </a:r>
          </a:p>
          <a:p>
            <a:endParaRPr lang="en-US" sz="2673"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594"/>
              </a:spcAf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Benedicta Junior Nashiff*, Marian Asantewah Nkansah</a:t>
            </a:r>
            <a:endParaRPr lang="en-GB" sz="28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594"/>
              </a:spcAf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Email: </a:t>
            </a:r>
            <a:r>
              <a:rPr lang="en-US" sz="2800" u="sng" kern="1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nashiffjuniorbenedicta@gmail.com</a:t>
            </a:r>
            <a:endParaRPr lang="en-GB" sz="28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594"/>
              </a:spcAf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Department of Chemistry, Kwame Nkrumah University of Science and Technology, Kumasi, Ghana</a:t>
            </a:r>
            <a:endParaRPr lang="en-GB" sz="2800" kern="1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673" kern="1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3564"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itle 1"/>
          <p:cNvSpPr txBox="1">
            <a:spLocks/>
          </p:cNvSpPr>
          <p:nvPr/>
        </p:nvSpPr>
        <p:spPr>
          <a:xfrm>
            <a:off x="2937191" y="3665018"/>
            <a:ext cx="18179986" cy="1136168"/>
          </a:xfrm>
          <a:prstGeom prst="rect">
            <a:avLst/>
          </a:prstGeom>
        </p:spPr>
        <p:txBody>
          <a:bodyPr vert="horz" lIns="274918" tIns="137459" rIns="274918" bIns="137459" rtlCol="0" anchor="ctr">
            <a:noAutofit/>
          </a:bodyPr>
          <a:lstStyle>
            <a:lvl1pPr algn="ctr" defTabSz="1851566" rtl="0" eaLnBrk="1" latinLnBrk="0" hangingPunct="1">
              <a:spcBef>
                <a:spcPct val="0"/>
              </a:spcBef>
              <a:buNone/>
              <a:defRPr sz="17800" kern="1200">
                <a:solidFill>
                  <a:schemeClr val="tx1"/>
                </a:solidFill>
                <a:latin typeface="+mj-lt"/>
                <a:ea typeface="+mj-ea"/>
                <a:cs typeface="+mj-cs"/>
              </a:defRPr>
            </a:lvl1pPr>
          </a:lstStyle>
          <a:p>
            <a:endParaRPr lang="en-US" sz="2673" baseline="30000" dirty="0">
              <a:latin typeface="Century Gothic"/>
              <a:cs typeface="Century Gothic"/>
            </a:endParaRPr>
          </a:p>
        </p:txBody>
      </p:sp>
      <p:pic>
        <p:nvPicPr>
          <p:cNvPr id="16" name="Picture 15"/>
          <p:cNvPicPr>
            <a:picLocks noChangeAspect="1"/>
          </p:cNvPicPr>
          <p:nvPr/>
        </p:nvPicPr>
        <p:blipFill>
          <a:blip r:embed="rId6"/>
          <a:stretch>
            <a:fillRect/>
          </a:stretch>
        </p:blipFill>
        <p:spPr>
          <a:xfrm>
            <a:off x="-9841" y="29375537"/>
            <a:ext cx="21393053" cy="824978"/>
          </a:xfrm>
          <a:prstGeom prst="rect">
            <a:avLst/>
          </a:prstGeom>
        </p:spPr>
      </p:pic>
      <p:pic>
        <p:nvPicPr>
          <p:cNvPr id="32" name="Picture 31"/>
          <p:cNvPicPr>
            <a:picLocks noChangeAspect="1"/>
          </p:cNvPicPr>
          <p:nvPr/>
        </p:nvPicPr>
        <p:blipFill>
          <a:blip r:embed="rId7"/>
          <a:stretch>
            <a:fillRect/>
          </a:stretch>
        </p:blipFill>
        <p:spPr>
          <a:xfrm>
            <a:off x="14734330" y="29465257"/>
            <a:ext cx="4110785" cy="499706"/>
          </a:xfrm>
          <a:prstGeom prst="rect">
            <a:avLst/>
          </a:prstGeom>
        </p:spPr>
      </p:pic>
      <p:pic>
        <p:nvPicPr>
          <p:cNvPr id="13" name="Picture 12"/>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9627166" y="29368521"/>
            <a:ext cx="782051" cy="809430"/>
          </a:xfrm>
          <a:prstGeom prst="rect">
            <a:avLst/>
          </a:prstGeom>
        </p:spPr>
      </p:pic>
      <p:cxnSp>
        <p:nvCxnSpPr>
          <p:cNvPr id="18" name="Straight Connector 17"/>
          <p:cNvCxnSpPr>
            <a:cxnSpLocks/>
          </p:cNvCxnSpPr>
          <p:nvPr/>
        </p:nvCxnSpPr>
        <p:spPr>
          <a:xfrm>
            <a:off x="7152070" y="4179932"/>
            <a:ext cx="166678" cy="25228665"/>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a:cxnSpLocks/>
          </p:cNvCxnSpPr>
          <p:nvPr/>
        </p:nvCxnSpPr>
        <p:spPr>
          <a:xfrm>
            <a:off x="7414207" y="4179932"/>
            <a:ext cx="96524" cy="25228665"/>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p:cNvCxnSpPr>
            <a:cxnSpLocks/>
          </p:cNvCxnSpPr>
          <p:nvPr/>
        </p:nvCxnSpPr>
        <p:spPr>
          <a:xfrm>
            <a:off x="13845610" y="4206088"/>
            <a:ext cx="165752" cy="25162433"/>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p:cNvCxnSpPr>
            <a:cxnSpLocks/>
          </p:cNvCxnSpPr>
          <p:nvPr/>
        </p:nvCxnSpPr>
        <p:spPr>
          <a:xfrm>
            <a:off x="14109175" y="4179932"/>
            <a:ext cx="82408" cy="25188589"/>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p:cNvCxnSpPr>
            <a:cxnSpLocks/>
          </p:cNvCxnSpPr>
          <p:nvPr/>
        </p:nvCxnSpPr>
        <p:spPr>
          <a:xfrm>
            <a:off x="21128862" y="4179932"/>
            <a:ext cx="28481" cy="25188589"/>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a:cxnSpLocks/>
          </p:cNvCxnSpPr>
          <p:nvPr/>
        </p:nvCxnSpPr>
        <p:spPr>
          <a:xfrm flipH="1">
            <a:off x="227852" y="4470797"/>
            <a:ext cx="32367" cy="24897724"/>
          </a:xfrm>
          <a:prstGeom prst="line">
            <a:avLst/>
          </a:prstGeom>
          <a:ln w="19050"/>
        </p:spPr>
        <p:style>
          <a:lnRef idx="1">
            <a:schemeClr val="dk1"/>
          </a:lnRef>
          <a:fillRef idx="0">
            <a:schemeClr val="dk1"/>
          </a:fillRef>
          <a:effectRef idx="0">
            <a:schemeClr val="dk1"/>
          </a:effectRef>
          <a:fontRef idx="minor">
            <a:schemeClr val="tx1"/>
          </a:fontRef>
        </p:style>
      </p:cxnSp>
      <p:sp>
        <p:nvSpPr>
          <p:cNvPr id="36" name="Text Box 471"/>
          <p:cNvSpPr txBox="1">
            <a:spLocks noChangeArrowheads="1"/>
          </p:cNvSpPr>
          <p:nvPr/>
        </p:nvSpPr>
        <p:spPr bwMode="auto">
          <a:xfrm>
            <a:off x="223236" y="4305968"/>
            <a:ext cx="6902975" cy="440825"/>
          </a:xfrm>
          <a:prstGeom prst="rect">
            <a:avLst/>
          </a:prstGeom>
          <a:solidFill>
            <a:srgbClr val="00B050"/>
          </a:solidFill>
          <a:ln>
            <a:noFill/>
          </a:ln>
          <a:effectLst/>
        </p:spPr>
        <p:txBody>
          <a:bodyPr wrap="square" lIns="55574" tIns="27781" rIns="55574" bIns="27781">
            <a:spAutoFit/>
          </a:bodyPr>
          <a:lstStyle>
            <a:lvl1pPr defTabSz="749300">
              <a:defRPr>
                <a:solidFill>
                  <a:schemeClr val="tx1"/>
                </a:solidFill>
                <a:latin typeface="Arial" panose="020B0604020202020204" pitchFamily="34" charset="0"/>
              </a:defRPr>
            </a:lvl1pPr>
            <a:lvl2pPr marL="374650" defTabSz="749300">
              <a:defRPr>
                <a:solidFill>
                  <a:schemeClr val="tx1"/>
                </a:solidFill>
                <a:latin typeface="Arial" panose="020B0604020202020204" pitchFamily="34" charset="0"/>
              </a:defRPr>
            </a:lvl2pPr>
            <a:lvl3pPr marL="749300" defTabSz="749300">
              <a:defRPr>
                <a:solidFill>
                  <a:schemeClr val="tx1"/>
                </a:solidFill>
                <a:latin typeface="Arial" panose="020B0604020202020204" pitchFamily="34" charset="0"/>
              </a:defRPr>
            </a:lvl3pPr>
            <a:lvl4pPr marL="1125538" defTabSz="749300">
              <a:defRPr>
                <a:solidFill>
                  <a:schemeClr val="tx1"/>
                </a:solidFill>
                <a:latin typeface="Arial" panose="020B0604020202020204" pitchFamily="34" charset="0"/>
              </a:defRPr>
            </a:lvl4pPr>
            <a:lvl5pPr marL="1500188" defTabSz="749300">
              <a:defRPr>
                <a:solidFill>
                  <a:schemeClr val="tx1"/>
                </a:solidFill>
                <a:latin typeface="Arial" panose="020B0604020202020204" pitchFamily="34" charset="0"/>
              </a:defRPr>
            </a:lvl5pPr>
            <a:lvl6pPr marL="1957388" defTabSz="749300" fontAlgn="base">
              <a:spcBef>
                <a:spcPct val="0"/>
              </a:spcBef>
              <a:spcAft>
                <a:spcPct val="0"/>
              </a:spcAft>
              <a:defRPr>
                <a:solidFill>
                  <a:schemeClr val="tx1"/>
                </a:solidFill>
                <a:latin typeface="Arial" panose="020B0604020202020204" pitchFamily="34" charset="0"/>
              </a:defRPr>
            </a:lvl6pPr>
            <a:lvl7pPr marL="2414588" defTabSz="749300" fontAlgn="base">
              <a:spcBef>
                <a:spcPct val="0"/>
              </a:spcBef>
              <a:spcAft>
                <a:spcPct val="0"/>
              </a:spcAft>
              <a:defRPr>
                <a:solidFill>
                  <a:schemeClr val="tx1"/>
                </a:solidFill>
                <a:latin typeface="Arial" panose="020B0604020202020204" pitchFamily="34" charset="0"/>
              </a:defRPr>
            </a:lvl7pPr>
            <a:lvl8pPr marL="2871788" defTabSz="749300" fontAlgn="base">
              <a:spcBef>
                <a:spcPct val="0"/>
              </a:spcBef>
              <a:spcAft>
                <a:spcPct val="0"/>
              </a:spcAft>
              <a:defRPr>
                <a:solidFill>
                  <a:schemeClr val="tx1"/>
                </a:solidFill>
                <a:latin typeface="Arial" panose="020B0604020202020204" pitchFamily="34" charset="0"/>
              </a:defRPr>
            </a:lvl8pPr>
            <a:lvl9pPr marL="3328988" defTabSz="749300" fontAlgn="base">
              <a:spcBef>
                <a:spcPct val="0"/>
              </a:spcBef>
              <a:spcAft>
                <a:spcPct val="0"/>
              </a:spcAft>
              <a:defRPr>
                <a:solidFill>
                  <a:schemeClr val="tx1"/>
                </a:solidFill>
                <a:latin typeface="Arial" panose="020B0604020202020204" pitchFamily="34" charset="0"/>
              </a:defRPr>
            </a:lvl9pPr>
          </a:lstStyle>
          <a:p>
            <a:pPr algn="ctr" eaLnBrk="0" hangingPunct="0">
              <a:spcBef>
                <a:spcPct val="50000"/>
              </a:spcBef>
            </a:pPr>
            <a:r>
              <a:rPr lang="en-US" altLang="en-US" sz="2500" b="1" dirty="0">
                <a:latin typeface="Times New Roman" panose="02020603050405020304" pitchFamily="18" charset="0"/>
                <a:cs typeface="Times New Roman" panose="02020603050405020304" pitchFamily="18" charset="0"/>
              </a:rPr>
              <a:t>BACKGROUND</a:t>
            </a:r>
          </a:p>
        </p:txBody>
      </p:sp>
      <p:sp>
        <p:nvSpPr>
          <p:cNvPr id="37" name="Text Box 471"/>
          <p:cNvSpPr txBox="1">
            <a:spLocks noChangeArrowheads="1"/>
          </p:cNvSpPr>
          <p:nvPr/>
        </p:nvSpPr>
        <p:spPr bwMode="auto">
          <a:xfrm>
            <a:off x="7431979" y="4314686"/>
            <a:ext cx="6421879" cy="440825"/>
          </a:xfrm>
          <a:prstGeom prst="rect">
            <a:avLst/>
          </a:prstGeom>
          <a:solidFill>
            <a:srgbClr val="00B050"/>
          </a:solidFill>
          <a:ln>
            <a:noFill/>
          </a:ln>
          <a:effectLst/>
        </p:spPr>
        <p:txBody>
          <a:bodyPr wrap="square" lIns="55574" tIns="27781" rIns="55574" bIns="27781">
            <a:spAutoFit/>
          </a:bodyPr>
          <a:lstStyle>
            <a:defPPr>
              <a:defRPr lang="en-US"/>
            </a:defPPr>
            <a:lvl1pPr algn="ctr" defTabSz="749300" eaLnBrk="0" hangingPunct="0">
              <a:spcBef>
                <a:spcPct val="50000"/>
              </a:spcBef>
              <a:defRPr sz="3000" b="1">
                <a:latin typeface="Arial Narrow" panose="020B0606020202030204" pitchFamily="34" charset="0"/>
              </a:defRPr>
            </a:lvl1pPr>
            <a:lvl2pPr marL="374650" defTabSz="749300">
              <a:defRPr>
                <a:latin typeface="Arial" panose="020B0604020202020204" pitchFamily="34" charset="0"/>
              </a:defRPr>
            </a:lvl2pPr>
            <a:lvl3pPr marL="749300" defTabSz="749300">
              <a:defRPr>
                <a:latin typeface="Arial" panose="020B0604020202020204" pitchFamily="34" charset="0"/>
              </a:defRPr>
            </a:lvl3pPr>
            <a:lvl4pPr marL="1125538" defTabSz="749300">
              <a:defRPr>
                <a:latin typeface="Arial" panose="020B0604020202020204" pitchFamily="34" charset="0"/>
              </a:defRPr>
            </a:lvl4pPr>
            <a:lvl5pPr marL="1500188" defTabSz="749300">
              <a:defRPr>
                <a:latin typeface="Arial" panose="020B0604020202020204" pitchFamily="34" charset="0"/>
              </a:defRPr>
            </a:lvl5pPr>
            <a:lvl6pPr marL="1957388" defTabSz="749300" fontAlgn="base">
              <a:spcBef>
                <a:spcPct val="0"/>
              </a:spcBef>
              <a:spcAft>
                <a:spcPct val="0"/>
              </a:spcAft>
              <a:defRPr>
                <a:latin typeface="Arial" panose="020B0604020202020204" pitchFamily="34" charset="0"/>
              </a:defRPr>
            </a:lvl6pPr>
            <a:lvl7pPr marL="2414588" defTabSz="749300" fontAlgn="base">
              <a:spcBef>
                <a:spcPct val="0"/>
              </a:spcBef>
              <a:spcAft>
                <a:spcPct val="0"/>
              </a:spcAft>
              <a:defRPr>
                <a:latin typeface="Arial" panose="020B0604020202020204" pitchFamily="34" charset="0"/>
              </a:defRPr>
            </a:lvl7pPr>
            <a:lvl8pPr marL="2871788" defTabSz="749300" fontAlgn="base">
              <a:spcBef>
                <a:spcPct val="0"/>
              </a:spcBef>
              <a:spcAft>
                <a:spcPct val="0"/>
              </a:spcAft>
              <a:defRPr>
                <a:latin typeface="Arial" panose="020B0604020202020204" pitchFamily="34" charset="0"/>
              </a:defRPr>
            </a:lvl8pPr>
            <a:lvl9pPr marL="3328988" defTabSz="749300" fontAlgn="base">
              <a:spcBef>
                <a:spcPct val="0"/>
              </a:spcBef>
              <a:spcAft>
                <a:spcPct val="0"/>
              </a:spcAft>
              <a:defRPr>
                <a:latin typeface="Arial" panose="020B0604020202020204" pitchFamily="34" charset="0"/>
              </a:defRPr>
            </a:lvl9pPr>
          </a:lstStyle>
          <a:p>
            <a:r>
              <a:rPr lang="en-US" altLang="en-US" sz="2500" dirty="0">
                <a:latin typeface="Times New Roman" panose="02020603050405020304" pitchFamily="18" charset="0"/>
                <a:cs typeface="Times New Roman" panose="02020603050405020304" pitchFamily="18" charset="0"/>
              </a:rPr>
              <a:t>RESULTS</a:t>
            </a:r>
          </a:p>
        </p:txBody>
      </p:sp>
      <p:sp>
        <p:nvSpPr>
          <p:cNvPr id="38" name="Text Box 471"/>
          <p:cNvSpPr txBox="1">
            <a:spLocks noChangeArrowheads="1"/>
          </p:cNvSpPr>
          <p:nvPr/>
        </p:nvSpPr>
        <p:spPr bwMode="auto">
          <a:xfrm>
            <a:off x="14140685" y="4292637"/>
            <a:ext cx="7006965" cy="440825"/>
          </a:xfrm>
          <a:prstGeom prst="rect">
            <a:avLst/>
          </a:prstGeom>
          <a:solidFill>
            <a:srgbClr val="00B050"/>
          </a:solidFill>
          <a:ln>
            <a:noFill/>
          </a:ln>
          <a:effectLst/>
        </p:spPr>
        <p:txBody>
          <a:bodyPr wrap="square" lIns="55574" tIns="27781" rIns="55574" bIns="27781">
            <a:spAutoFit/>
          </a:bodyPr>
          <a:lstStyle>
            <a:defPPr>
              <a:defRPr lang="en-US"/>
            </a:defPPr>
            <a:lvl1pPr algn="ctr" defTabSz="749300" eaLnBrk="0" hangingPunct="0">
              <a:spcBef>
                <a:spcPct val="50000"/>
              </a:spcBef>
              <a:defRPr sz="3000" b="1">
                <a:latin typeface="Arial Narrow" panose="020B0606020202030204" pitchFamily="34" charset="0"/>
              </a:defRPr>
            </a:lvl1pPr>
            <a:lvl2pPr marL="374650" defTabSz="749300">
              <a:defRPr>
                <a:latin typeface="Arial" panose="020B0604020202020204" pitchFamily="34" charset="0"/>
              </a:defRPr>
            </a:lvl2pPr>
            <a:lvl3pPr marL="749300" defTabSz="749300">
              <a:defRPr>
                <a:latin typeface="Arial" panose="020B0604020202020204" pitchFamily="34" charset="0"/>
              </a:defRPr>
            </a:lvl3pPr>
            <a:lvl4pPr marL="1125538" defTabSz="749300">
              <a:defRPr>
                <a:latin typeface="Arial" panose="020B0604020202020204" pitchFamily="34" charset="0"/>
              </a:defRPr>
            </a:lvl4pPr>
            <a:lvl5pPr marL="1500188" defTabSz="749300">
              <a:defRPr>
                <a:latin typeface="Arial" panose="020B0604020202020204" pitchFamily="34" charset="0"/>
              </a:defRPr>
            </a:lvl5pPr>
            <a:lvl6pPr marL="1957388" defTabSz="749300" fontAlgn="base">
              <a:spcBef>
                <a:spcPct val="0"/>
              </a:spcBef>
              <a:spcAft>
                <a:spcPct val="0"/>
              </a:spcAft>
              <a:defRPr>
                <a:latin typeface="Arial" panose="020B0604020202020204" pitchFamily="34" charset="0"/>
              </a:defRPr>
            </a:lvl6pPr>
            <a:lvl7pPr marL="2414588" defTabSz="749300" fontAlgn="base">
              <a:spcBef>
                <a:spcPct val="0"/>
              </a:spcBef>
              <a:spcAft>
                <a:spcPct val="0"/>
              </a:spcAft>
              <a:defRPr>
                <a:latin typeface="Arial" panose="020B0604020202020204" pitchFamily="34" charset="0"/>
              </a:defRPr>
            </a:lvl7pPr>
            <a:lvl8pPr marL="2871788" defTabSz="749300" fontAlgn="base">
              <a:spcBef>
                <a:spcPct val="0"/>
              </a:spcBef>
              <a:spcAft>
                <a:spcPct val="0"/>
              </a:spcAft>
              <a:defRPr>
                <a:latin typeface="Arial" panose="020B0604020202020204" pitchFamily="34" charset="0"/>
              </a:defRPr>
            </a:lvl8pPr>
            <a:lvl9pPr marL="3328988" defTabSz="749300" fontAlgn="base">
              <a:spcBef>
                <a:spcPct val="0"/>
              </a:spcBef>
              <a:spcAft>
                <a:spcPct val="0"/>
              </a:spcAft>
              <a:defRPr>
                <a:latin typeface="Arial" panose="020B0604020202020204" pitchFamily="34" charset="0"/>
              </a:defRPr>
            </a:lvl9pPr>
          </a:lstStyle>
          <a:p>
            <a:r>
              <a:rPr lang="en-US" altLang="en-US" sz="2500" dirty="0">
                <a:latin typeface="Times New Roman" panose="02020603050405020304" pitchFamily="18" charset="0"/>
                <a:cs typeface="Times New Roman" panose="02020603050405020304" pitchFamily="18" charset="0"/>
              </a:rPr>
              <a:t>HEALTH</a:t>
            </a:r>
            <a:r>
              <a:rPr lang="en-US" altLang="en-US" sz="2227" dirty="0">
                <a:latin typeface="Times New Roman" panose="02020603050405020304" pitchFamily="18" charset="0"/>
                <a:cs typeface="Times New Roman" panose="02020603050405020304" pitchFamily="18" charset="0"/>
              </a:rPr>
              <a:t> </a:t>
            </a:r>
            <a:r>
              <a:rPr lang="en-US" altLang="en-US" sz="2500" dirty="0">
                <a:latin typeface="Times New Roman" panose="02020603050405020304" pitchFamily="18" charset="0"/>
                <a:cs typeface="Times New Roman" panose="02020603050405020304" pitchFamily="18" charset="0"/>
              </a:rPr>
              <a:t>RISK ASSESSMENT</a:t>
            </a:r>
          </a:p>
        </p:txBody>
      </p:sp>
      <p:sp>
        <p:nvSpPr>
          <p:cNvPr id="41" name="Text Box 471"/>
          <p:cNvSpPr txBox="1">
            <a:spLocks noChangeArrowheads="1"/>
          </p:cNvSpPr>
          <p:nvPr/>
        </p:nvSpPr>
        <p:spPr bwMode="auto">
          <a:xfrm>
            <a:off x="295594" y="19126628"/>
            <a:ext cx="6991024" cy="440825"/>
          </a:xfrm>
          <a:prstGeom prst="rect">
            <a:avLst/>
          </a:prstGeom>
          <a:gradFill flip="none" rotWithShape="1">
            <a:gsLst>
              <a:gs pos="0">
                <a:srgbClr val="008F00"/>
              </a:gs>
              <a:gs pos="100000">
                <a:srgbClr val="9BBB59"/>
              </a:gs>
            </a:gsLst>
            <a:lin ang="5400000" scaled="1"/>
            <a:tileRect/>
          </a:gradFill>
          <a:ln>
            <a:noFill/>
          </a:ln>
          <a:effectLst/>
        </p:spPr>
        <p:txBody>
          <a:bodyPr wrap="square" lIns="55574" tIns="27781" rIns="55574" bIns="27781">
            <a:spAutoFit/>
          </a:bodyPr>
          <a:lstStyle>
            <a:defPPr>
              <a:defRPr lang="en-US"/>
            </a:defPPr>
            <a:lvl1pPr algn="ctr" defTabSz="749300" eaLnBrk="0" hangingPunct="0">
              <a:spcBef>
                <a:spcPct val="50000"/>
              </a:spcBef>
              <a:defRPr sz="3000" b="1">
                <a:latin typeface="Arial Narrow" panose="020B0606020202030204" pitchFamily="34" charset="0"/>
              </a:defRPr>
            </a:lvl1pPr>
            <a:lvl2pPr marL="374650" defTabSz="749300">
              <a:defRPr>
                <a:latin typeface="Arial" panose="020B0604020202020204" pitchFamily="34" charset="0"/>
              </a:defRPr>
            </a:lvl2pPr>
            <a:lvl3pPr marL="749300" defTabSz="749300">
              <a:defRPr>
                <a:latin typeface="Arial" panose="020B0604020202020204" pitchFamily="34" charset="0"/>
              </a:defRPr>
            </a:lvl3pPr>
            <a:lvl4pPr marL="1125538" defTabSz="749300">
              <a:defRPr>
                <a:latin typeface="Arial" panose="020B0604020202020204" pitchFamily="34" charset="0"/>
              </a:defRPr>
            </a:lvl4pPr>
            <a:lvl5pPr marL="1500188" defTabSz="749300">
              <a:defRPr>
                <a:latin typeface="Arial" panose="020B0604020202020204" pitchFamily="34" charset="0"/>
              </a:defRPr>
            </a:lvl5pPr>
            <a:lvl6pPr marL="1957388" defTabSz="749300" fontAlgn="base">
              <a:spcBef>
                <a:spcPct val="0"/>
              </a:spcBef>
              <a:spcAft>
                <a:spcPct val="0"/>
              </a:spcAft>
              <a:defRPr>
                <a:latin typeface="Arial" panose="020B0604020202020204" pitchFamily="34" charset="0"/>
              </a:defRPr>
            </a:lvl6pPr>
            <a:lvl7pPr marL="2414588" defTabSz="749300" fontAlgn="base">
              <a:spcBef>
                <a:spcPct val="0"/>
              </a:spcBef>
              <a:spcAft>
                <a:spcPct val="0"/>
              </a:spcAft>
              <a:defRPr>
                <a:latin typeface="Arial" panose="020B0604020202020204" pitchFamily="34" charset="0"/>
              </a:defRPr>
            </a:lvl7pPr>
            <a:lvl8pPr marL="2871788" defTabSz="749300" fontAlgn="base">
              <a:spcBef>
                <a:spcPct val="0"/>
              </a:spcBef>
              <a:spcAft>
                <a:spcPct val="0"/>
              </a:spcAft>
              <a:defRPr>
                <a:latin typeface="Arial" panose="020B0604020202020204" pitchFamily="34" charset="0"/>
              </a:defRPr>
            </a:lvl8pPr>
            <a:lvl9pPr marL="3328988" defTabSz="749300" fontAlgn="base">
              <a:spcBef>
                <a:spcPct val="0"/>
              </a:spcBef>
              <a:spcAft>
                <a:spcPct val="0"/>
              </a:spcAft>
              <a:defRPr>
                <a:latin typeface="Arial" panose="020B0604020202020204" pitchFamily="34" charset="0"/>
              </a:defRPr>
            </a:lvl9pPr>
          </a:lstStyle>
          <a:p>
            <a:r>
              <a:rPr lang="en-US" altLang="en-US" sz="2500" dirty="0">
                <a:latin typeface="Times New Roman" panose="02020603050405020304" pitchFamily="18" charset="0"/>
                <a:cs typeface="Times New Roman" panose="02020603050405020304" pitchFamily="18" charset="0"/>
              </a:rPr>
              <a:t>STUDY AREA</a:t>
            </a:r>
          </a:p>
        </p:txBody>
      </p:sp>
      <p:sp>
        <p:nvSpPr>
          <p:cNvPr id="43" name="Text Box 472"/>
          <p:cNvSpPr txBox="1">
            <a:spLocks noChangeArrowheads="1"/>
          </p:cNvSpPr>
          <p:nvPr/>
        </p:nvSpPr>
        <p:spPr bwMode="auto">
          <a:xfrm>
            <a:off x="14219946" y="18836684"/>
            <a:ext cx="6937397" cy="1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8394" tIns="278394" rIns="278394" bIns="278394">
            <a:spAutoFit/>
          </a:bodyPr>
          <a:lstStyle>
            <a:lvl1pPr defTabSz="3600450">
              <a:defRPr>
                <a:solidFill>
                  <a:schemeClr val="tx1"/>
                </a:solidFill>
                <a:latin typeface="Arial" panose="020B0604020202020204" pitchFamily="34" charset="0"/>
              </a:defRPr>
            </a:lvl1pPr>
            <a:lvl2pPr marL="374650" defTabSz="3600450">
              <a:defRPr>
                <a:solidFill>
                  <a:schemeClr val="tx1"/>
                </a:solidFill>
                <a:latin typeface="Arial" panose="020B0604020202020204" pitchFamily="34" charset="0"/>
              </a:defRPr>
            </a:lvl2pPr>
            <a:lvl3pPr marL="749300" defTabSz="3600450">
              <a:defRPr>
                <a:solidFill>
                  <a:schemeClr val="tx1"/>
                </a:solidFill>
                <a:latin typeface="Arial" panose="020B0604020202020204" pitchFamily="34" charset="0"/>
              </a:defRPr>
            </a:lvl3pPr>
            <a:lvl4pPr marL="1125538" defTabSz="3600450">
              <a:defRPr>
                <a:solidFill>
                  <a:schemeClr val="tx1"/>
                </a:solidFill>
                <a:latin typeface="Arial" panose="020B0604020202020204" pitchFamily="34" charset="0"/>
              </a:defRPr>
            </a:lvl4pPr>
            <a:lvl5pPr marL="1500188" defTabSz="3600450">
              <a:defRPr>
                <a:solidFill>
                  <a:schemeClr val="tx1"/>
                </a:solidFill>
                <a:latin typeface="Arial" panose="020B0604020202020204" pitchFamily="34" charset="0"/>
              </a:defRPr>
            </a:lvl5pPr>
            <a:lvl6pPr marL="1957388" defTabSz="3600450" fontAlgn="base">
              <a:spcBef>
                <a:spcPct val="0"/>
              </a:spcBef>
              <a:spcAft>
                <a:spcPct val="0"/>
              </a:spcAft>
              <a:defRPr>
                <a:solidFill>
                  <a:schemeClr val="tx1"/>
                </a:solidFill>
                <a:latin typeface="Arial" panose="020B0604020202020204" pitchFamily="34" charset="0"/>
              </a:defRPr>
            </a:lvl6pPr>
            <a:lvl7pPr marL="2414588" defTabSz="3600450" fontAlgn="base">
              <a:spcBef>
                <a:spcPct val="0"/>
              </a:spcBef>
              <a:spcAft>
                <a:spcPct val="0"/>
              </a:spcAft>
              <a:defRPr>
                <a:solidFill>
                  <a:schemeClr val="tx1"/>
                </a:solidFill>
                <a:latin typeface="Arial" panose="020B0604020202020204" pitchFamily="34" charset="0"/>
              </a:defRPr>
            </a:lvl7pPr>
            <a:lvl8pPr marL="2871788" defTabSz="3600450" fontAlgn="base">
              <a:spcBef>
                <a:spcPct val="0"/>
              </a:spcBef>
              <a:spcAft>
                <a:spcPct val="0"/>
              </a:spcAft>
              <a:defRPr>
                <a:solidFill>
                  <a:schemeClr val="tx1"/>
                </a:solidFill>
                <a:latin typeface="Arial" panose="020B0604020202020204" pitchFamily="34" charset="0"/>
              </a:defRPr>
            </a:lvl8pPr>
            <a:lvl9pPr marL="3328988" defTabSz="3600450" fontAlgn="base">
              <a:spcBef>
                <a:spcPct val="0"/>
              </a:spcBef>
              <a:spcAft>
                <a:spcPct val="0"/>
              </a:spcAft>
              <a:defRPr>
                <a:solidFill>
                  <a:schemeClr val="tx1"/>
                </a:solidFill>
                <a:latin typeface="Arial" panose="020B0604020202020204" pitchFamily="34" charset="0"/>
              </a:defRPr>
            </a:lvl9pPr>
          </a:lstStyle>
          <a:p>
            <a:br>
              <a:rPr lang="en-US" altLang="en-US" sz="1930" dirty="0">
                <a:latin typeface="Arial Narrow" panose="020B0606020202030204" pitchFamily="34" charset="0"/>
              </a:rPr>
            </a:br>
            <a:endParaRPr lang="en-US" altLang="en-US" sz="1930" dirty="0">
              <a:latin typeface="Arial Narrow" panose="020B0606020202030204" pitchFamily="34" charset="0"/>
            </a:endParaRPr>
          </a:p>
        </p:txBody>
      </p:sp>
      <p:sp>
        <p:nvSpPr>
          <p:cNvPr id="30" name="Text Box 471"/>
          <p:cNvSpPr txBox="1">
            <a:spLocks noChangeArrowheads="1"/>
          </p:cNvSpPr>
          <p:nvPr/>
        </p:nvSpPr>
        <p:spPr bwMode="auto">
          <a:xfrm>
            <a:off x="214486" y="14528407"/>
            <a:ext cx="7022777" cy="440825"/>
          </a:xfrm>
          <a:prstGeom prst="rect">
            <a:avLst/>
          </a:prstGeom>
          <a:solidFill>
            <a:srgbClr val="008F00"/>
          </a:solidFill>
          <a:ln>
            <a:noFill/>
          </a:ln>
          <a:effectLst/>
        </p:spPr>
        <p:txBody>
          <a:bodyPr wrap="square" lIns="55574" tIns="27781" rIns="55574" bIns="27781">
            <a:spAutoFit/>
          </a:bodyPr>
          <a:lstStyle>
            <a:defPPr>
              <a:defRPr lang="en-US"/>
            </a:defPPr>
            <a:lvl1pPr algn="ctr" defTabSz="749300" eaLnBrk="0" hangingPunct="0">
              <a:spcBef>
                <a:spcPct val="50000"/>
              </a:spcBef>
              <a:defRPr sz="3000" b="1">
                <a:latin typeface="Arial Narrow" panose="020B0606020202030204" pitchFamily="34" charset="0"/>
              </a:defRPr>
            </a:lvl1pPr>
            <a:lvl2pPr marL="374650" defTabSz="749300">
              <a:defRPr>
                <a:latin typeface="Arial" panose="020B0604020202020204" pitchFamily="34" charset="0"/>
              </a:defRPr>
            </a:lvl2pPr>
            <a:lvl3pPr marL="749300" defTabSz="749300">
              <a:defRPr>
                <a:latin typeface="Arial" panose="020B0604020202020204" pitchFamily="34" charset="0"/>
              </a:defRPr>
            </a:lvl3pPr>
            <a:lvl4pPr marL="1125538" defTabSz="749300">
              <a:defRPr>
                <a:latin typeface="Arial" panose="020B0604020202020204" pitchFamily="34" charset="0"/>
              </a:defRPr>
            </a:lvl4pPr>
            <a:lvl5pPr marL="1500188" defTabSz="749300">
              <a:defRPr>
                <a:latin typeface="Arial" panose="020B0604020202020204" pitchFamily="34" charset="0"/>
              </a:defRPr>
            </a:lvl5pPr>
            <a:lvl6pPr marL="1957388" defTabSz="749300" fontAlgn="base">
              <a:spcBef>
                <a:spcPct val="0"/>
              </a:spcBef>
              <a:spcAft>
                <a:spcPct val="0"/>
              </a:spcAft>
              <a:defRPr>
                <a:latin typeface="Arial" panose="020B0604020202020204" pitchFamily="34" charset="0"/>
              </a:defRPr>
            </a:lvl6pPr>
            <a:lvl7pPr marL="2414588" defTabSz="749300" fontAlgn="base">
              <a:spcBef>
                <a:spcPct val="0"/>
              </a:spcBef>
              <a:spcAft>
                <a:spcPct val="0"/>
              </a:spcAft>
              <a:defRPr>
                <a:latin typeface="Arial" panose="020B0604020202020204" pitchFamily="34" charset="0"/>
              </a:defRPr>
            </a:lvl7pPr>
            <a:lvl8pPr marL="2871788" defTabSz="749300" fontAlgn="base">
              <a:spcBef>
                <a:spcPct val="0"/>
              </a:spcBef>
              <a:spcAft>
                <a:spcPct val="0"/>
              </a:spcAft>
              <a:defRPr>
                <a:latin typeface="Arial" panose="020B0604020202020204" pitchFamily="34" charset="0"/>
              </a:defRPr>
            </a:lvl8pPr>
            <a:lvl9pPr marL="3328988" defTabSz="749300" fontAlgn="base">
              <a:spcBef>
                <a:spcPct val="0"/>
              </a:spcBef>
              <a:spcAft>
                <a:spcPct val="0"/>
              </a:spcAft>
              <a:defRPr>
                <a:latin typeface="Arial" panose="020B0604020202020204" pitchFamily="34" charset="0"/>
              </a:defRPr>
            </a:lvl9pPr>
          </a:lstStyle>
          <a:p>
            <a:r>
              <a:rPr lang="en-US" altLang="en-US" sz="2500" dirty="0">
                <a:latin typeface="Times New Roman" panose="02020603050405020304" pitchFamily="18" charset="0"/>
                <a:cs typeface="Times New Roman" panose="02020603050405020304" pitchFamily="18" charset="0"/>
              </a:rPr>
              <a:t>AIMS AND OBJECTIVES</a:t>
            </a:r>
          </a:p>
        </p:txBody>
      </p:sp>
      <p:sp>
        <p:nvSpPr>
          <p:cNvPr id="9" name="TextBox 8">
            <a:extLst>
              <a:ext uri="{FF2B5EF4-FFF2-40B4-BE49-F238E27FC236}">
                <a16:creationId xmlns:a16="http://schemas.microsoft.com/office/drawing/2014/main" id="{C5892CB9-17A8-185C-09AC-5F769FCA412F}"/>
              </a:ext>
            </a:extLst>
          </p:cNvPr>
          <p:cNvSpPr txBox="1"/>
          <p:nvPr/>
        </p:nvSpPr>
        <p:spPr>
          <a:xfrm flipV="1">
            <a:off x="663033" y="9450977"/>
            <a:ext cx="6463178" cy="594009"/>
          </a:xfrm>
          <a:prstGeom prst="rect">
            <a:avLst/>
          </a:prstGeom>
          <a:noFill/>
        </p:spPr>
        <p:txBody>
          <a:bodyPr wrap="square">
            <a:spAutoFit/>
          </a:bodyPr>
          <a:lstStyle/>
          <a:p>
            <a:pPr marL="254569" indent="-254569" algn="just">
              <a:lnSpc>
                <a:spcPct val="107000"/>
              </a:lnSpc>
              <a:spcAft>
                <a:spcPts val="594"/>
              </a:spcAft>
              <a:buFont typeface="Symbol" panose="05050102010706020507" pitchFamily="18" charset="2"/>
              <a:buChar char=""/>
            </a:pPr>
            <a:endParaRPr lang="en-GB" sz="3267"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812A1A63-99E7-853B-964B-6E1AE4255960}"/>
              </a:ext>
            </a:extLst>
          </p:cNvPr>
          <p:cNvSpPr txBox="1"/>
          <p:nvPr/>
        </p:nvSpPr>
        <p:spPr>
          <a:xfrm>
            <a:off x="344377" y="4931216"/>
            <a:ext cx="6838304" cy="8749639"/>
          </a:xfrm>
          <a:prstGeom prst="rect">
            <a:avLst/>
          </a:prstGeom>
          <a:noFill/>
        </p:spPr>
        <p:txBody>
          <a:bodyPr wrap="square">
            <a:spAutoFit/>
          </a:bodyPr>
          <a:lstStyle/>
          <a:p>
            <a:pPr marL="254569" indent="-254569" algn="just">
              <a:lnSpc>
                <a:spcPct val="107000"/>
              </a:lnSpc>
              <a:spcAft>
                <a:spcPts val="594"/>
              </a:spcAft>
              <a:buFont typeface="Symbol" panose="05050102010706020507" pitchFamily="18" charset="2"/>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Taro (</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Colocasia esculenta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is a widely cultivated and highly valued plant in many parts of the world, particularly Asia, Africa, and the pacific Islands [1]</a:t>
            </a:r>
          </a:p>
          <a:p>
            <a:pPr marL="254569" indent="-254569" algn="just">
              <a:lnSpc>
                <a:spcPct val="107000"/>
              </a:lnSpc>
              <a:spcAft>
                <a:spcPts val="594"/>
              </a:spcAft>
              <a:buFont typeface="Symbol" panose="05050102010706020507" pitchFamily="18" charset="2"/>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Taro is a versatile food crop known for its high starch content, essential nutrients and dietary fibre [2]</a:t>
            </a:r>
          </a:p>
          <a:p>
            <a:pPr marL="254569" indent="-254569" algn="just">
              <a:lnSpc>
                <a:spcPct val="107000"/>
              </a:lnSpc>
              <a:spcAft>
                <a:spcPts val="594"/>
              </a:spcAft>
              <a:buFont typeface="Symbol" panose="05050102010706020507" pitchFamily="18" charset="2"/>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However limited research has been conducted on the elemental composition of taro, particularly concerning essential nutrients and toxic elements and its potential health implications</a:t>
            </a:r>
            <a:endParaRPr lang="en-GB" sz="2800" kern="100" dirty="0">
              <a:latin typeface="Times New Roman" panose="02020603050405020304" pitchFamily="18" charset="0"/>
              <a:ea typeface="Calibri" panose="020F0502020204030204" pitchFamily="34" charset="0"/>
              <a:cs typeface="Times New Roman" panose="02020603050405020304" pitchFamily="18" charset="0"/>
            </a:endParaRPr>
          </a:p>
          <a:p>
            <a:pPr marL="254569" indent="-254569" algn="just">
              <a:lnSpc>
                <a:spcPct val="107000"/>
              </a:lnSpc>
              <a:spcAft>
                <a:spcPts val="594"/>
              </a:spcAft>
              <a:buFont typeface="Symbol" panose="05050102010706020507" pitchFamily="18" charset="2"/>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Heavy metal toxicity can lower energy levels and damage the functioning of the brain, lungs, kidney, liver, blood composition and other important organs [3].</a:t>
            </a:r>
            <a:endParaRPr lang="en-GB" sz="28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594"/>
              </a:spcAft>
            </a:pPr>
            <a:endParaRPr lang="en-GB" sz="2673" kern="100" dirty="0">
              <a:latin typeface="Times New Roman" panose="02020603050405020304" pitchFamily="18" charset="0"/>
              <a:ea typeface="Calibri" panose="020F0502020204030204" pitchFamily="34" charset="0"/>
              <a:cs typeface="Times New Roman" panose="02020603050405020304" pitchFamily="18" charset="0"/>
            </a:endParaRPr>
          </a:p>
          <a:p>
            <a:pPr marL="254569" indent="-254569">
              <a:lnSpc>
                <a:spcPct val="107000"/>
              </a:lnSpc>
              <a:spcAft>
                <a:spcPts val="594"/>
              </a:spcAft>
              <a:buFont typeface="Symbol" panose="05050102010706020507" pitchFamily="18" charset="2"/>
              <a:buChar char=""/>
            </a:pPr>
            <a:endParaRPr lang="en-GB" sz="297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1A749190-D1FF-6DFD-64D5-3E1DAA26C99B}"/>
              </a:ext>
            </a:extLst>
          </p:cNvPr>
          <p:cNvSpPr txBox="1"/>
          <p:nvPr/>
        </p:nvSpPr>
        <p:spPr>
          <a:xfrm>
            <a:off x="362624" y="14829929"/>
            <a:ext cx="6561399" cy="5399876"/>
          </a:xfrm>
          <a:prstGeom prst="rect">
            <a:avLst/>
          </a:prstGeom>
          <a:noFill/>
        </p:spPr>
        <p:txBody>
          <a:bodyPr wrap="square">
            <a:spAutoFit/>
          </a:bodyPr>
          <a:lstStyle/>
          <a:p>
            <a:pPr marL="254569" indent="-254569">
              <a:lnSpc>
                <a:spcPct val="107000"/>
              </a:lnSpc>
              <a:spcAft>
                <a:spcPts val="594"/>
              </a:spcAft>
              <a:buFont typeface="Symbol" panose="05050102010706020507" pitchFamily="18" charset="2"/>
              <a:buChar char=""/>
            </a:pPr>
            <a:r>
              <a:rPr lang="en-GB" sz="2800" kern="100" dirty="0">
                <a:latin typeface="Times New Roman" panose="02020603050405020304" pitchFamily="18" charset="0"/>
                <a:ea typeface="Calibri" panose="020F0502020204030204" pitchFamily="34" charset="0"/>
                <a:cs typeface="Times New Roman" panose="02020603050405020304" pitchFamily="18" charset="0"/>
              </a:rPr>
              <a:t>Assess the concentration of lead and zinc in taro plants grown in marshy areas of Kumasi Sub-Metro.</a:t>
            </a:r>
          </a:p>
          <a:p>
            <a:pPr marL="254569" indent="-254569">
              <a:lnSpc>
                <a:spcPct val="107000"/>
              </a:lnSpc>
              <a:spcAft>
                <a:spcPts val="594"/>
              </a:spcAft>
              <a:buFont typeface="Symbol" panose="05050102010706020507" pitchFamily="18" charset="2"/>
              <a:buChar char=""/>
            </a:pPr>
            <a:r>
              <a:rPr lang="en-GB" sz="2800" kern="100" dirty="0">
                <a:latin typeface="Times New Roman" panose="02020603050405020304" pitchFamily="18" charset="0"/>
                <a:ea typeface="Calibri" panose="020F0502020204030204" pitchFamily="34" charset="0"/>
                <a:cs typeface="Times New Roman" panose="02020603050405020304" pitchFamily="18" charset="0"/>
              </a:rPr>
              <a:t>Identify potential health risks associated with the consumption of contaminated taro.</a:t>
            </a:r>
          </a:p>
          <a:p>
            <a:pPr marL="254569" indent="-254569">
              <a:lnSpc>
                <a:spcPct val="107000"/>
              </a:lnSpc>
              <a:spcAft>
                <a:spcPts val="594"/>
              </a:spcAft>
              <a:buFont typeface="Symbol" panose="05050102010706020507" pitchFamily="18" charset="2"/>
              <a:buChar char=""/>
            </a:pPr>
            <a:r>
              <a:rPr lang="en-GB" sz="2800" kern="100" dirty="0">
                <a:latin typeface="Times New Roman" panose="02020603050405020304" pitchFamily="18" charset="0"/>
                <a:ea typeface="Calibri" panose="020F0502020204030204" pitchFamily="34" charset="0"/>
                <a:cs typeface="Times New Roman" panose="02020603050405020304" pitchFamily="18" charset="0"/>
              </a:rPr>
              <a:t>Increase awareness about the impact of heavy metal contamination on food safety and public health.</a:t>
            </a:r>
          </a:p>
          <a:p>
            <a:pPr marL="254569" indent="-254569">
              <a:lnSpc>
                <a:spcPct val="107000"/>
              </a:lnSpc>
              <a:spcAft>
                <a:spcPts val="594"/>
              </a:spcAft>
              <a:buFont typeface="Symbol" panose="05050102010706020507" pitchFamily="18" charset="2"/>
              <a:buChar char=""/>
            </a:pPr>
            <a:endParaRPr lang="en-GB" sz="2500" kern="100" dirty="0">
              <a:latin typeface="Times New Roman" panose="02020603050405020304" pitchFamily="18" charset="0"/>
              <a:ea typeface="Calibri" panose="020F0502020204030204" pitchFamily="34" charset="0"/>
              <a:cs typeface="Times New Roman" panose="02020603050405020304" pitchFamily="18" charset="0"/>
            </a:endParaRPr>
          </a:p>
          <a:p>
            <a:pPr marL="254569" indent="-254569">
              <a:lnSpc>
                <a:spcPct val="107000"/>
              </a:lnSpc>
              <a:spcAft>
                <a:spcPts val="594"/>
              </a:spcAft>
              <a:buFont typeface="Symbol" panose="05050102010706020507" pitchFamily="18" charset="2"/>
              <a:buChar char=""/>
            </a:pPr>
            <a:endParaRPr lang="en-GB" sz="2673" kern="1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99440947-49F9-A210-D6A2-0EC72A24E677}"/>
              </a:ext>
            </a:extLst>
          </p:cNvPr>
          <p:cNvPicPr>
            <a:picLocks/>
          </p:cNvPicPr>
          <p:nvPr/>
        </p:nvPicPr>
        <p:blipFill>
          <a:blip r:embed="rId10" cstate="print"/>
          <a:srcRect/>
          <a:stretch/>
        </p:blipFill>
        <p:spPr>
          <a:xfrm>
            <a:off x="575897" y="19904822"/>
            <a:ext cx="6327615" cy="3179825"/>
          </a:xfrm>
          <a:prstGeom prst="rect">
            <a:avLst/>
          </a:prstGeom>
        </p:spPr>
      </p:pic>
      <p:sp>
        <p:nvSpPr>
          <p:cNvPr id="46" name="TextBox 45">
            <a:extLst>
              <a:ext uri="{FF2B5EF4-FFF2-40B4-BE49-F238E27FC236}">
                <a16:creationId xmlns:a16="http://schemas.microsoft.com/office/drawing/2014/main" id="{C59CAA36-470E-72D4-53C8-B5F8E3E77130}"/>
              </a:ext>
            </a:extLst>
          </p:cNvPr>
          <p:cNvSpPr txBox="1"/>
          <p:nvPr/>
        </p:nvSpPr>
        <p:spPr>
          <a:xfrm>
            <a:off x="260219" y="23162576"/>
            <a:ext cx="7018629" cy="477054"/>
          </a:xfrm>
          <a:prstGeom prst="rect">
            <a:avLst/>
          </a:prstGeom>
          <a:solidFill>
            <a:srgbClr val="0099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500" b="1" dirty="0">
                <a:solidFill>
                  <a:schemeClr val="tx1"/>
                </a:solidFill>
                <a:latin typeface="Times New Roman" panose="02020603050405020304" pitchFamily="18" charset="0"/>
                <a:cs typeface="Times New Roman" panose="02020603050405020304" pitchFamily="18" charset="0"/>
              </a:rPr>
              <a:t>METHODOLOGY</a:t>
            </a:r>
            <a:endParaRPr lang="en-GB" sz="2500" b="1" dirty="0">
              <a:solidFill>
                <a:schemeClr val="tx1"/>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317188D7-B6D5-D4EB-3C53-4AAFD51C679B}"/>
              </a:ext>
            </a:extLst>
          </p:cNvPr>
          <p:cNvSpPr txBox="1"/>
          <p:nvPr/>
        </p:nvSpPr>
        <p:spPr>
          <a:xfrm>
            <a:off x="7516134" y="4741573"/>
            <a:ext cx="6275910" cy="695255"/>
          </a:xfrm>
          <a:prstGeom prst="rect">
            <a:avLst/>
          </a:prstGeom>
          <a:noFill/>
        </p:spPr>
        <p:txBody>
          <a:bodyPr wrap="square">
            <a:spAutoFit/>
          </a:bodyPr>
          <a:lstStyle/>
          <a:p>
            <a:pPr algn="just">
              <a:lnSpc>
                <a:spcPct val="107000"/>
              </a:lnSpc>
              <a:spcAft>
                <a:spcPts val="594"/>
              </a:spcAft>
            </a:pPr>
            <a:r>
              <a:rPr lang="en-US" sz="1782" kern="100" dirty="0">
                <a:latin typeface="Times New Roman" panose="02020603050405020304" pitchFamily="18" charset="0"/>
                <a:ea typeface="Calibri" panose="020F0502020204030204" pitchFamily="34" charset="0"/>
                <a:cs typeface="Times New Roman" panose="02020603050405020304" pitchFamily="18" charset="0"/>
              </a:rPr>
              <a:t>Fig 2: Mean </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Concentrations</a:t>
            </a:r>
            <a:r>
              <a:rPr lang="en-US" sz="1782" kern="100" dirty="0">
                <a:latin typeface="Times New Roman" panose="02020603050405020304" pitchFamily="18" charset="0"/>
                <a:ea typeface="Calibri" panose="020F0502020204030204" pitchFamily="34" charset="0"/>
                <a:cs typeface="Times New Roman" panose="02020603050405020304" pitchFamily="18" charset="0"/>
              </a:rPr>
              <a:t> of Lead and Zinc in samples from selected sample sites (mg/kg)</a:t>
            </a:r>
            <a:endParaRPr lang="en-GB" sz="1782" kern="1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5" name="Chart 54">
            <a:extLst>
              <a:ext uri="{FF2B5EF4-FFF2-40B4-BE49-F238E27FC236}">
                <a16:creationId xmlns:a16="http://schemas.microsoft.com/office/drawing/2014/main" id="{61902E25-2909-48AA-B68E-F2AD35F57C73}"/>
              </a:ext>
            </a:extLst>
          </p:cNvPr>
          <p:cNvGraphicFramePr/>
          <p:nvPr>
            <p:extLst>
              <p:ext uri="{D42A27DB-BD31-4B8C-83A1-F6EECF244321}">
                <p14:modId xmlns:p14="http://schemas.microsoft.com/office/powerpoint/2010/main" val="2981108298"/>
              </p:ext>
            </p:extLst>
          </p:nvPr>
        </p:nvGraphicFramePr>
        <p:xfrm>
          <a:off x="7487772" y="5467422"/>
          <a:ext cx="6357838" cy="4733494"/>
        </p:xfrm>
        <a:graphic>
          <a:graphicData uri="http://schemas.openxmlformats.org/drawingml/2006/chart">
            <c:chart xmlns:c="http://schemas.openxmlformats.org/drawingml/2006/chart" xmlns:r="http://schemas.openxmlformats.org/officeDocument/2006/relationships" r:id="rId11"/>
          </a:graphicData>
        </a:graphic>
      </p:graphicFrame>
      <p:sp>
        <p:nvSpPr>
          <p:cNvPr id="57" name="TextBox 56">
            <a:extLst>
              <a:ext uri="{FF2B5EF4-FFF2-40B4-BE49-F238E27FC236}">
                <a16:creationId xmlns:a16="http://schemas.microsoft.com/office/drawing/2014/main" id="{6E0AB705-C74E-E2E8-A043-B699EEAABB21}"/>
              </a:ext>
            </a:extLst>
          </p:cNvPr>
          <p:cNvSpPr txBox="1"/>
          <p:nvPr/>
        </p:nvSpPr>
        <p:spPr>
          <a:xfrm>
            <a:off x="7431239" y="10253267"/>
            <a:ext cx="6480190" cy="728726"/>
          </a:xfrm>
          <a:prstGeom prst="rect">
            <a:avLst/>
          </a:prstGeom>
          <a:noFill/>
        </p:spPr>
        <p:txBody>
          <a:bodyPr wrap="square">
            <a:spAutoFit/>
          </a:bodyPr>
          <a:lstStyle/>
          <a:p>
            <a:pPr>
              <a:lnSpc>
                <a:spcPct val="107000"/>
              </a:lnSpc>
              <a:spcAft>
                <a:spcPts val="594"/>
              </a:spcAft>
            </a:pPr>
            <a:r>
              <a:rPr lang="en-US" sz="1782" kern="100" dirty="0">
                <a:latin typeface="Times New Roman" panose="02020603050405020304" pitchFamily="18" charset="0"/>
                <a:ea typeface="Calibri" panose="020F0502020204030204" pitchFamily="34" charset="0"/>
                <a:cs typeface="Times New Roman" panose="02020603050405020304" pitchFamily="18" charset="0"/>
              </a:rPr>
              <a:t>Fig 3 Average Daily </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Dose</a:t>
            </a:r>
            <a:r>
              <a:rPr lang="en-US" sz="1782" kern="100" dirty="0">
                <a:latin typeface="Times New Roman" panose="02020603050405020304" pitchFamily="18" charset="0"/>
                <a:ea typeface="Calibri" panose="020F0502020204030204" pitchFamily="34" charset="0"/>
                <a:cs typeface="Times New Roman" panose="02020603050405020304" pitchFamily="18" charset="0"/>
              </a:rPr>
              <a:t> of dissolved metals for a child and an adult exposure via oral route (</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mg</a:t>
            </a:r>
            <a:r>
              <a:rPr lang="en-US" sz="1782" kern="100" dirty="0">
                <a:latin typeface="Times New Roman" panose="02020603050405020304" pitchFamily="18" charset="0"/>
                <a:ea typeface="Calibri" panose="020F0502020204030204" pitchFamily="34" charset="0"/>
                <a:cs typeface="Times New Roman" panose="02020603050405020304" pitchFamily="18" charset="0"/>
              </a:rPr>
              <a:t>/kg/day)</a:t>
            </a:r>
            <a:endParaRPr lang="en-GB" sz="1782" kern="1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8" name="Chart 57">
            <a:extLst>
              <a:ext uri="{FF2B5EF4-FFF2-40B4-BE49-F238E27FC236}">
                <a16:creationId xmlns:a16="http://schemas.microsoft.com/office/drawing/2014/main" id="{B3E5205F-0C2B-DC22-08C3-720F02D666F9}"/>
              </a:ext>
            </a:extLst>
          </p:cNvPr>
          <p:cNvGraphicFramePr/>
          <p:nvPr>
            <p:extLst>
              <p:ext uri="{D42A27DB-BD31-4B8C-83A1-F6EECF244321}">
                <p14:modId xmlns:p14="http://schemas.microsoft.com/office/powerpoint/2010/main" val="2254390097"/>
              </p:ext>
            </p:extLst>
          </p:nvPr>
        </p:nvGraphicFramePr>
        <p:xfrm>
          <a:off x="7596473" y="11059839"/>
          <a:ext cx="6346976" cy="4748255"/>
        </p:xfrm>
        <a:graphic>
          <a:graphicData uri="http://schemas.openxmlformats.org/drawingml/2006/chart">
            <c:chart xmlns:c="http://schemas.openxmlformats.org/drawingml/2006/chart" xmlns:r="http://schemas.openxmlformats.org/officeDocument/2006/relationships" r:id="rId12"/>
          </a:graphicData>
        </a:graphic>
      </p:graphicFrame>
      <p:sp>
        <p:nvSpPr>
          <p:cNvPr id="60" name="TextBox 59">
            <a:extLst>
              <a:ext uri="{FF2B5EF4-FFF2-40B4-BE49-F238E27FC236}">
                <a16:creationId xmlns:a16="http://schemas.microsoft.com/office/drawing/2014/main" id="{327F18E8-921F-3EEC-46A7-085D95195089}"/>
              </a:ext>
            </a:extLst>
          </p:cNvPr>
          <p:cNvSpPr txBox="1"/>
          <p:nvPr/>
        </p:nvSpPr>
        <p:spPr>
          <a:xfrm>
            <a:off x="7574587" y="15866889"/>
            <a:ext cx="6334444" cy="728726"/>
          </a:xfrm>
          <a:prstGeom prst="rect">
            <a:avLst/>
          </a:prstGeom>
          <a:noFill/>
        </p:spPr>
        <p:txBody>
          <a:bodyPr wrap="square">
            <a:spAutoFit/>
          </a:bodyPr>
          <a:lstStyle/>
          <a:p>
            <a:pPr>
              <a:lnSpc>
                <a:spcPct val="107000"/>
              </a:lnSpc>
              <a:spcAft>
                <a:spcPts val="594"/>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 Fig 4: Target Hazard Quotient of dissolved metals for a child and an adult exposure via oral route</a:t>
            </a: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5" name="Chart 64">
            <a:extLst>
              <a:ext uri="{FF2B5EF4-FFF2-40B4-BE49-F238E27FC236}">
                <a16:creationId xmlns:a16="http://schemas.microsoft.com/office/drawing/2014/main" id="{624B88DE-B4EF-D027-6E1E-0052DCCCC75B}"/>
              </a:ext>
            </a:extLst>
          </p:cNvPr>
          <p:cNvGraphicFramePr>
            <a:graphicFrameLocks/>
          </p:cNvGraphicFramePr>
          <p:nvPr>
            <p:extLst>
              <p:ext uri="{D42A27DB-BD31-4B8C-83A1-F6EECF244321}">
                <p14:modId xmlns:p14="http://schemas.microsoft.com/office/powerpoint/2010/main" val="973707655"/>
              </p:ext>
            </p:extLst>
          </p:nvPr>
        </p:nvGraphicFramePr>
        <p:xfrm>
          <a:off x="7580885" y="16594944"/>
          <a:ext cx="6272973" cy="4854910"/>
        </p:xfrm>
        <a:graphic>
          <a:graphicData uri="http://schemas.openxmlformats.org/drawingml/2006/chart">
            <c:chart xmlns:c="http://schemas.openxmlformats.org/drawingml/2006/chart" xmlns:r="http://schemas.openxmlformats.org/officeDocument/2006/relationships" r:id="rId13"/>
          </a:graphicData>
        </a:graphic>
      </p:graphicFrame>
      <p:sp>
        <p:nvSpPr>
          <p:cNvPr id="67" name="TextBox 66">
            <a:extLst>
              <a:ext uri="{FF2B5EF4-FFF2-40B4-BE49-F238E27FC236}">
                <a16:creationId xmlns:a16="http://schemas.microsoft.com/office/drawing/2014/main" id="{EC6D80B4-2063-E6D6-7D36-539F25B46AE9}"/>
              </a:ext>
            </a:extLst>
          </p:cNvPr>
          <p:cNvSpPr txBox="1"/>
          <p:nvPr/>
        </p:nvSpPr>
        <p:spPr>
          <a:xfrm>
            <a:off x="7605080" y="21612007"/>
            <a:ext cx="6499377" cy="1134991"/>
          </a:xfrm>
          <a:prstGeom prst="rect">
            <a:avLst/>
          </a:prstGeom>
          <a:noFill/>
        </p:spPr>
        <p:txBody>
          <a:bodyPr wrap="square">
            <a:spAutoFit/>
          </a:bodyPr>
          <a:lstStyle/>
          <a:p>
            <a:pPr>
              <a:lnSpc>
                <a:spcPct val="107000"/>
              </a:lnSpc>
              <a:spcAft>
                <a:spcPts val="594"/>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Fig 5: Non- carcinogenic indices of dissolved metals for a child and an adult exposure via oral route</a:t>
            </a: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254569" indent="-254569">
              <a:lnSpc>
                <a:spcPct val="107000"/>
              </a:lnSpc>
              <a:spcAft>
                <a:spcPts val="594"/>
              </a:spcAft>
              <a:buFont typeface="Symbol" panose="05050102010706020507" pitchFamily="18" charset="2"/>
              <a:buChar char=""/>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0" name="Rectangle 7">
            <a:extLst>
              <a:ext uri="{FF2B5EF4-FFF2-40B4-BE49-F238E27FC236}">
                <a16:creationId xmlns:a16="http://schemas.microsoft.com/office/drawing/2014/main" id="{9CF5CD10-E3D6-A792-F47B-D1CF1C15F8EC}"/>
              </a:ext>
            </a:extLst>
          </p:cNvPr>
          <p:cNvSpPr>
            <a:spLocks noChangeArrowheads="1"/>
          </p:cNvSpPr>
          <p:nvPr/>
        </p:nvSpPr>
        <p:spPr bwMode="auto">
          <a:xfrm>
            <a:off x="2439437" y="24541790"/>
            <a:ext cx="28234515" cy="73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85" tIns="33942" rIns="67885" bIns="33942" numCol="1" anchor="ctr" anchorCtr="0" compatLnSpc="1">
            <a:prstTxWarp prst="textNoShape">
              <a:avLst/>
            </a:prstTxWarp>
            <a:spAutoFit/>
          </a:bodyPr>
          <a:lstStyle/>
          <a:p>
            <a:endParaRPr lang="en-GB" sz="4319" dirty="0"/>
          </a:p>
        </p:txBody>
      </p:sp>
      <p:graphicFrame>
        <p:nvGraphicFramePr>
          <p:cNvPr id="71" name="Chart 70">
            <a:extLst>
              <a:ext uri="{FF2B5EF4-FFF2-40B4-BE49-F238E27FC236}">
                <a16:creationId xmlns:a16="http://schemas.microsoft.com/office/drawing/2014/main" id="{052F67BB-27F1-EB01-0479-F9BDE6D67FA8}"/>
              </a:ext>
            </a:extLst>
          </p:cNvPr>
          <p:cNvGraphicFramePr/>
          <p:nvPr>
            <p:extLst>
              <p:ext uri="{D42A27DB-BD31-4B8C-83A1-F6EECF244321}">
                <p14:modId xmlns:p14="http://schemas.microsoft.com/office/powerpoint/2010/main" val="705010393"/>
              </p:ext>
            </p:extLst>
          </p:nvPr>
        </p:nvGraphicFramePr>
        <p:xfrm>
          <a:off x="7768942" y="22833857"/>
          <a:ext cx="6161283" cy="5197945"/>
        </p:xfrm>
        <a:graphic>
          <a:graphicData uri="http://schemas.openxmlformats.org/drawingml/2006/chart">
            <c:chart xmlns:c="http://schemas.openxmlformats.org/drawingml/2006/chart" xmlns:r="http://schemas.openxmlformats.org/officeDocument/2006/relationships" r:id="rId14"/>
          </a:graphicData>
        </a:graphic>
      </p:graphicFrame>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FEF50F3B-CE43-0C36-083A-3FE95FE17BD9}"/>
                  </a:ext>
                </a:extLst>
              </p:cNvPr>
              <p:cNvSpPr txBox="1"/>
              <p:nvPr/>
            </p:nvSpPr>
            <p:spPr>
              <a:xfrm>
                <a:off x="14398896" y="4294752"/>
                <a:ext cx="6729966" cy="4823115"/>
              </a:xfrm>
              <a:prstGeom prst="rect">
                <a:avLst/>
              </a:prstGeom>
              <a:noFill/>
            </p:spPr>
            <p:txBody>
              <a:bodyPr wrap="square">
                <a:spAutoFit/>
              </a:bodyPr>
              <a:lstStyle/>
              <a:p>
                <a:pPr>
                  <a:lnSpc>
                    <a:spcPct val="107000"/>
                  </a:lnSpc>
                  <a:spcAft>
                    <a:spcPts val="594"/>
                  </a:spcAft>
                </a:pPr>
                <a:endParaRPr lang="en-GB" sz="297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594"/>
                  </a:spcAf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Chronic Daily Intake is used to access the potential health risks associated with long term ingestion of taro contaminated with heavy metals. </a:t>
                </a:r>
                <a:endParaRPr lang="en-GB" sz="28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594"/>
                  </a:spcAft>
                </a:pPr>
                <a14:m>
                  <m:oMathPara xmlns:m="http://schemas.openxmlformats.org/officeDocument/2006/math">
                    <m:oMathParaPr>
                      <m:jc m:val="centerGroup"/>
                    </m:oMathParaPr>
                    <m:oMath xmlns:m="http://schemas.openxmlformats.org/officeDocument/2006/math">
                      <m:r>
                        <a:rPr lang="en-GB" sz="2800" b="1" i="1" kern="100">
                          <a:latin typeface="Cambria Math" panose="02040503050406030204" pitchFamily="18" charset="0"/>
                          <a:ea typeface="Calibri" panose="020F0502020204030204" pitchFamily="34" charset="0"/>
                          <a:cs typeface="Times New Roman" panose="02020603050405020304" pitchFamily="18" charset="0"/>
                        </a:rPr>
                        <m:t>𝑨𝑫𝑫</m:t>
                      </m:r>
                      <m:r>
                        <a:rPr lang="en-GB" sz="2800" b="1" i="1" kern="100">
                          <a:latin typeface="Cambria Math" panose="02040503050406030204" pitchFamily="18" charset="0"/>
                          <a:ea typeface="Calibri" panose="020F0502020204030204" pitchFamily="34" charset="0"/>
                          <a:cs typeface="Times New Roman" panose="02020603050405020304" pitchFamily="18" charset="0"/>
                        </a:rPr>
                        <m:t>= </m:t>
                      </m:r>
                      <m:f>
                        <m:fPr>
                          <m:ctrlPr>
                            <a:rPr lang="en-GB" sz="2800" b="1" i="1" kern="100">
                              <a:latin typeface="Cambria Math" panose="02040503050406030204" pitchFamily="18" charset="0"/>
                              <a:ea typeface="Calibri" panose="020F0502020204030204" pitchFamily="34" charset="0"/>
                              <a:cs typeface="Times New Roman" panose="02020603050405020304" pitchFamily="18" charset="0"/>
                            </a:rPr>
                          </m:ctrlPr>
                        </m:fPr>
                        <m:num>
                          <m:r>
                            <a:rPr lang="en-GB" sz="2800" b="1" i="1" kern="100">
                              <a:latin typeface="Cambria Math" panose="02040503050406030204" pitchFamily="18" charset="0"/>
                              <a:ea typeface="Calibri" panose="020F0502020204030204" pitchFamily="34" charset="0"/>
                              <a:cs typeface="Times New Roman" panose="02020603050405020304" pitchFamily="18" charset="0"/>
                            </a:rPr>
                            <m:t>𝐂</m:t>
                          </m:r>
                          <m:r>
                            <a:rPr lang="en-GB" sz="2800" b="1" kern="100">
                              <a:latin typeface="Cambria Math" panose="02040503050406030204" pitchFamily="18" charset="0"/>
                              <a:ea typeface="Calibri" panose="020F0502020204030204" pitchFamily="34" charset="0"/>
                              <a:cs typeface="Times New Roman" panose="02020603050405020304" pitchFamily="18" charset="0"/>
                            </a:rPr>
                            <m:t> ×</m:t>
                          </m:r>
                          <m:r>
                            <a:rPr lang="en-GB" sz="2800" b="1" i="1" kern="100">
                              <a:latin typeface="Cambria Math" panose="02040503050406030204" pitchFamily="18" charset="0"/>
                              <a:ea typeface="Calibri" panose="020F0502020204030204" pitchFamily="34" charset="0"/>
                              <a:cs typeface="Times New Roman" panose="02020603050405020304" pitchFamily="18" charset="0"/>
                            </a:rPr>
                            <m:t>𝐈𝐧𝐠𝐑</m:t>
                          </m:r>
                          <m:r>
                            <a:rPr lang="en-GB" sz="2800" b="1" kern="100">
                              <a:latin typeface="Cambria Math" panose="02040503050406030204" pitchFamily="18" charset="0"/>
                              <a:ea typeface="Calibri" panose="020F0502020204030204" pitchFamily="34" charset="0"/>
                              <a:cs typeface="Times New Roman" panose="02020603050405020304" pitchFamily="18" charset="0"/>
                            </a:rPr>
                            <m:t> ×</m:t>
                          </m:r>
                          <m:r>
                            <a:rPr lang="en-GB" sz="2800" b="1" i="1" kern="100">
                              <a:latin typeface="Cambria Math" panose="02040503050406030204" pitchFamily="18" charset="0"/>
                              <a:ea typeface="Calibri" panose="020F0502020204030204" pitchFamily="34" charset="0"/>
                              <a:cs typeface="Times New Roman" panose="02020603050405020304" pitchFamily="18" charset="0"/>
                            </a:rPr>
                            <m:t>𝐄𝐟</m:t>
                          </m:r>
                          <m:r>
                            <a:rPr lang="en-GB" sz="2800" b="1" kern="100">
                              <a:latin typeface="Cambria Math" panose="02040503050406030204" pitchFamily="18" charset="0"/>
                              <a:ea typeface="Calibri" panose="020F0502020204030204" pitchFamily="34" charset="0"/>
                              <a:cs typeface="Times New Roman" panose="02020603050405020304" pitchFamily="18" charset="0"/>
                            </a:rPr>
                            <m:t> ×</m:t>
                          </m:r>
                          <m:r>
                            <a:rPr lang="en-GB" sz="2800" b="1" i="1" kern="100">
                              <a:latin typeface="Cambria Math" panose="02040503050406030204" pitchFamily="18" charset="0"/>
                              <a:ea typeface="Calibri" panose="020F0502020204030204" pitchFamily="34" charset="0"/>
                              <a:cs typeface="Times New Roman" panose="02020603050405020304" pitchFamily="18" charset="0"/>
                            </a:rPr>
                            <m:t>𝐄𝐃</m:t>
                          </m:r>
                          <m:r>
                            <a:rPr lang="en-GB" sz="2800" b="1" kern="100">
                              <a:latin typeface="Cambria Math" panose="02040503050406030204" pitchFamily="18" charset="0"/>
                              <a:ea typeface="Calibri" panose="020F0502020204030204" pitchFamily="34" charset="0"/>
                              <a:cs typeface="Times New Roman" panose="02020603050405020304" pitchFamily="18" charset="0"/>
                            </a:rPr>
                            <m:t> ×</m:t>
                          </m:r>
                          <m:sSup>
                            <m:sSupPr>
                              <m:ctrlPr>
                                <a:rPr lang="en-GB" sz="2800" b="1" i="1" kern="100">
                                  <a:latin typeface="Cambria Math" panose="02040503050406030204" pitchFamily="18" charset="0"/>
                                  <a:ea typeface="Calibri" panose="020F0502020204030204" pitchFamily="34" charset="0"/>
                                  <a:cs typeface="Times New Roman" panose="02020603050405020304" pitchFamily="18" charset="0"/>
                                </a:rPr>
                              </m:ctrlPr>
                            </m:sSupPr>
                            <m:e>
                              <m:r>
                                <a:rPr lang="en-GB" sz="2800" b="1" i="1" kern="100">
                                  <a:latin typeface="Cambria Math" panose="02040503050406030204" pitchFamily="18" charset="0"/>
                                  <a:ea typeface="Calibri" panose="020F0502020204030204" pitchFamily="34" charset="0"/>
                                  <a:cs typeface="Times New Roman" panose="02020603050405020304" pitchFamily="18" charset="0"/>
                                </a:rPr>
                                <m:t>𝟏𝟎</m:t>
                              </m:r>
                            </m:e>
                            <m:sup>
                              <m:r>
                                <a:rPr lang="en-GB" sz="2800" b="1" i="1" kern="100">
                                  <a:latin typeface="Cambria Math" panose="02040503050406030204" pitchFamily="18" charset="0"/>
                                  <a:ea typeface="Calibri" panose="020F0502020204030204" pitchFamily="34" charset="0"/>
                                  <a:cs typeface="Times New Roman" panose="02020603050405020304" pitchFamily="18" charset="0"/>
                                </a:rPr>
                                <m:t>−</m:t>
                              </m:r>
                              <m:r>
                                <a:rPr lang="en-GB" sz="2800" b="1" i="1" kern="100">
                                  <a:latin typeface="Cambria Math" panose="02040503050406030204" pitchFamily="18" charset="0"/>
                                  <a:ea typeface="Calibri" panose="020F0502020204030204" pitchFamily="34" charset="0"/>
                                  <a:cs typeface="Times New Roman" panose="02020603050405020304" pitchFamily="18" charset="0"/>
                                </a:rPr>
                                <m:t>𝟔</m:t>
                              </m:r>
                            </m:sup>
                          </m:sSup>
                        </m:num>
                        <m:den>
                          <m:r>
                            <a:rPr lang="en-GB" sz="2800" b="1" i="1" kern="100">
                              <a:latin typeface="Cambria Math" panose="02040503050406030204" pitchFamily="18" charset="0"/>
                              <a:ea typeface="Calibri" panose="020F0502020204030204" pitchFamily="34" charset="0"/>
                              <a:cs typeface="Times New Roman" panose="02020603050405020304" pitchFamily="18" charset="0"/>
                            </a:rPr>
                            <m:t>𝐁𝐖</m:t>
                          </m:r>
                          <m:r>
                            <a:rPr lang="en-GB" sz="2800" b="1" kern="100">
                              <a:latin typeface="Cambria Math" panose="02040503050406030204" pitchFamily="18" charset="0"/>
                              <a:ea typeface="Calibri" panose="020F0502020204030204" pitchFamily="34" charset="0"/>
                              <a:cs typeface="Times New Roman" panose="02020603050405020304" pitchFamily="18" charset="0"/>
                            </a:rPr>
                            <m:t> ×</m:t>
                          </m:r>
                          <m:r>
                            <a:rPr lang="en-GB" sz="2800" b="1" i="1" kern="100">
                              <a:latin typeface="Cambria Math" panose="02040503050406030204" pitchFamily="18" charset="0"/>
                              <a:ea typeface="Calibri" panose="020F0502020204030204" pitchFamily="34" charset="0"/>
                              <a:cs typeface="Times New Roman" panose="02020603050405020304" pitchFamily="18" charset="0"/>
                            </a:rPr>
                            <m:t>𝐀𝐓</m:t>
                          </m:r>
                        </m:den>
                      </m:f>
                    </m:oMath>
                  </m:oMathPara>
                </a14:m>
                <a:endParaRPr lang="en-GB" sz="28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594"/>
                  </a:spcAft>
                </a:pPr>
                <a:r>
                  <a:rPr lang="en-GB" sz="2800" b="1" kern="100" dirty="0">
                    <a:latin typeface="Times New Roman" panose="02020603050405020304" pitchFamily="18" charset="0"/>
                    <a:ea typeface="Times New Roman" panose="02020603050405020304" pitchFamily="18" charset="0"/>
                    <a:cs typeface="Times New Roman" panose="02020603050405020304" pitchFamily="18" charset="0"/>
                  </a:rPr>
                  <a:t>Hazard Quotient </a:t>
                </a:r>
                <a14:m>
                  <m:oMath xmlns:m="http://schemas.openxmlformats.org/officeDocument/2006/math">
                    <m:r>
                      <a:rPr lang="en-GB" sz="2800" b="1" i="1" kern="100">
                        <a:latin typeface="Cambria Math" panose="02040503050406030204" pitchFamily="18" charset="0"/>
                        <a:ea typeface="Times New Roman" panose="02020603050405020304" pitchFamily="18" charset="0"/>
                        <a:cs typeface="Times New Roman" panose="02020603050405020304" pitchFamily="18" charset="0"/>
                      </a:rPr>
                      <m:t>(</m:t>
                    </m:r>
                    <m:r>
                      <a:rPr lang="en-GB" sz="2800" b="1" i="1" kern="100">
                        <a:latin typeface="Cambria Math" panose="02040503050406030204" pitchFamily="18" charset="0"/>
                        <a:ea typeface="SimSun" panose="02010600030101010101" pitchFamily="2" charset="-122"/>
                        <a:cs typeface="Times New Roman" panose="02020603050405020304" pitchFamily="18" charset="0"/>
                      </a:rPr>
                      <m:t>𝑯𝑸</m:t>
                    </m:r>
                    <m:r>
                      <a:rPr lang="en-GB" sz="2800" b="1" i="1" kern="100">
                        <a:latin typeface="Cambria Math" panose="02040503050406030204" pitchFamily="18" charset="0"/>
                        <a:ea typeface="SimSun" panose="02010600030101010101" pitchFamily="2" charset="-122"/>
                        <a:cs typeface="Times New Roman" panose="02020603050405020304" pitchFamily="18" charset="0"/>
                      </a:rPr>
                      <m:t>)= </m:t>
                    </m:r>
                    <m:f>
                      <m:fPr>
                        <m:ctrlPr>
                          <a:rPr lang="en-GB" sz="2800" b="1" i="1" kern="100">
                            <a:latin typeface="Cambria Math" panose="02040503050406030204" pitchFamily="18" charset="0"/>
                            <a:ea typeface="SimSun" panose="02010600030101010101" pitchFamily="2" charset="-122"/>
                            <a:cs typeface="Times New Roman" panose="02020603050405020304" pitchFamily="18" charset="0"/>
                          </a:rPr>
                        </m:ctrlPr>
                      </m:fPr>
                      <m:num>
                        <m:r>
                          <a:rPr lang="en-GB" sz="2800" b="1" i="1" kern="100">
                            <a:latin typeface="Cambria Math" panose="02040503050406030204" pitchFamily="18" charset="0"/>
                            <a:ea typeface="SimSun" panose="02010600030101010101" pitchFamily="2" charset="-122"/>
                            <a:cs typeface="Times New Roman" panose="02020603050405020304" pitchFamily="18" charset="0"/>
                          </a:rPr>
                          <m:t>𝑨𝑫𝑫</m:t>
                        </m:r>
                      </m:num>
                      <m:den>
                        <m:r>
                          <a:rPr lang="en-GB" sz="2800" b="1" i="1" kern="100">
                            <a:latin typeface="Cambria Math" panose="02040503050406030204" pitchFamily="18" charset="0"/>
                            <a:ea typeface="SimSun" panose="02010600030101010101" pitchFamily="2" charset="-122"/>
                            <a:cs typeface="Times New Roman" panose="02020603050405020304" pitchFamily="18" charset="0"/>
                          </a:rPr>
                          <m:t>𝑹𝒇𝑫</m:t>
                        </m:r>
                      </m:den>
                    </m:f>
                  </m:oMath>
                </a14:m>
                <a:endParaRPr lang="en-GB" sz="2800"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latin typeface="Times New Roman" panose="02020603050405020304" pitchFamily="18" charset="0"/>
                    <a:ea typeface="Calibri" panose="020F0502020204030204" pitchFamily="34" charset="0"/>
                    <a:cs typeface="Times New Roman" panose="02020603050405020304" pitchFamily="18" charset="0"/>
                  </a:rPr>
                  <a:t>Hazard Index </a:t>
                </a:r>
                <a14:m>
                  <m:oMath xmlns:m="http://schemas.openxmlformats.org/officeDocument/2006/math">
                    <m:r>
                      <a:rPr lang="en-US" sz="2800" b="1" i="1">
                        <a:latin typeface="Cambria Math" panose="02040503050406030204" pitchFamily="18" charset="0"/>
                        <a:ea typeface="Calibri" panose="020F0502020204030204" pitchFamily="34" charset="0"/>
                        <a:cs typeface="Times New Roman" panose="02020603050405020304" pitchFamily="18" charset="0"/>
                      </a:rPr>
                      <m:t>(</m:t>
                    </m:r>
                    <m:r>
                      <a:rPr lang="en-GB" sz="2800" b="1" i="1">
                        <a:latin typeface="Cambria Math" panose="02040503050406030204" pitchFamily="18" charset="0"/>
                        <a:ea typeface="SimSun" panose="02010600030101010101" pitchFamily="2" charset="-122"/>
                        <a:cs typeface="Times New Roman" panose="02020603050405020304" pitchFamily="18" charset="0"/>
                      </a:rPr>
                      <m:t>𝑯𝑰</m:t>
                    </m:r>
                    <m:r>
                      <a:rPr lang="en-GB" sz="2800" b="1" i="1">
                        <a:latin typeface="Cambria Math" panose="02040503050406030204" pitchFamily="18" charset="0"/>
                        <a:ea typeface="SimSun" panose="02010600030101010101" pitchFamily="2" charset="-122"/>
                        <a:cs typeface="Times New Roman" panose="02020603050405020304" pitchFamily="18" charset="0"/>
                      </a:rPr>
                      <m:t>)= </m:t>
                    </m:r>
                    <m:nary>
                      <m:naryPr>
                        <m:chr m:val="∑"/>
                        <m:subHide m:val="on"/>
                        <m:supHide m:val="on"/>
                        <m:ctrlPr>
                          <a:rPr lang="en-GB" sz="2800" b="1" i="1">
                            <a:latin typeface="Cambria Math" panose="02040503050406030204" pitchFamily="18" charset="0"/>
                            <a:ea typeface="SimSun" panose="02010600030101010101" pitchFamily="2" charset="-122"/>
                            <a:cs typeface="Times New Roman" panose="02020603050405020304" pitchFamily="18" charset="0"/>
                          </a:rPr>
                        </m:ctrlPr>
                      </m:naryPr>
                      <m:sub/>
                      <m:sup/>
                      <m:e>
                        <m:r>
                          <a:rPr lang="en-GB" sz="2800" b="1" i="1">
                            <a:latin typeface="Cambria Math" panose="02040503050406030204" pitchFamily="18" charset="0"/>
                            <a:ea typeface="SimSun" panose="02010600030101010101" pitchFamily="2" charset="-122"/>
                            <a:cs typeface="Times New Roman" panose="02020603050405020304" pitchFamily="18" charset="0"/>
                          </a:rPr>
                          <m:t>𝑯</m:t>
                        </m:r>
                        <m:sSub>
                          <m:sSubPr>
                            <m:ctrlPr>
                              <a:rPr lang="en-GB" sz="2800" b="1" i="1">
                                <a:latin typeface="Cambria Math" panose="02040503050406030204" pitchFamily="18" charset="0"/>
                                <a:ea typeface="SimSun" panose="02010600030101010101" pitchFamily="2" charset="-122"/>
                                <a:cs typeface="Times New Roman" panose="02020603050405020304" pitchFamily="18" charset="0"/>
                              </a:rPr>
                            </m:ctrlPr>
                          </m:sSubPr>
                          <m:e>
                            <m:r>
                              <a:rPr lang="en-GB" sz="2800" b="1" i="1">
                                <a:latin typeface="Cambria Math" panose="02040503050406030204" pitchFamily="18" charset="0"/>
                                <a:ea typeface="SimSun" panose="02010600030101010101" pitchFamily="2" charset="-122"/>
                                <a:cs typeface="Times New Roman" panose="02020603050405020304" pitchFamily="18" charset="0"/>
                              </a:rPr>
                              <m:t>𝑸</m:t>
                            </m:r>
                          </m:e>
                          <m:sub>
                            <m:r>
                              <a:rPr lang="en-GB" sz="2800" b="1" i="1">
                                <a:latin typeface="Cambria Math" panose="02040503050406030204" pitchFamily="18" charset="0"/>
                                <a:ea typeface="SimSun" panose="02010600030101010101" pitchFamily="2" charset="-122"/>
                                <a:cs typeface="Times New Roman" panose="02020603050405020304" pitchFamily="18" charset="0"/>
                              </a:rPr>
                              <m:t>𝒊</m:t>
                            </m:r>
                          </m:sub>
                        </m:sSub>
                      </m:e>
                    </m:nary>
                  </m:oMath>
                </a14:m>
                <a:endParaRPr lang="en-GB" sz="2800" kern="1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5" name="TextBox 74">
                <a:extLst>
                  <a:ext uri="{FF2B5EF4-FFF2-40B4-BE49-F238E27FC236}">
                    <a16:creationId xmlns:a16="http://schemas.microsoft.com/office/drawing/2014/main" id="{FEF50F3B-CE43-0C36-083A-3FE95FE17BD9}"/>
                  </a:ext>
                </a:extLst>
              </p:cNvPr>
              <p:cNvSpPr txBox="1">
                <a:spLocks noRot="1" noChangeAspect="1" noMove="1" noResize="1" noEditPoints="1" noAdjustHandles="1" noChangeArrowheads="1" noChangeShapeType="1" noTextEdit="1"/>
              </p:cNvSpPr>
              <p:nvPr/>
            </p:nvSpPr>
            <p:spPr>
              <a:xfrm>
                <a:off x="14398896" y="4294752"/>
                <a:ext cx="6729966" cy="4823115"/>
              </a:xfrm>
              <a:prstGeom prst="rect">
                <a:avLst/>
              </a:prstGeom>
              <a:blipFill>
                <a:blip r:embed="rId15"/>
                <a:stretch>
                  <a:fillRect l="-1812" b="-2655"/>
                </a:stretch>
              </a:blipFill>
            </p:spPr>
            <p:txBody>
              <a:bodyPr/>
              <a:lstStyle/>
              <a:p>
                <a:r>
                  <a:rPr lang="en-GB">
                    <a:noFill/>
                  </a:rPr>
                  <a:t> </a:t>
                </a:r>
              </a:p>
            </p:txBody>
          </p:sp>
        </mc:Fallback>
      </mc:AlternateContent>
      <p:sp>
        <p:nvSpPr>
          <p:cNvPr id="76" name="Rectangle 75">
            <a:extLst>
              <a:ext uri="{FF2B5EF4-FFF2-40B4-BE49-F238E27FC236}">
                <a16:creationId xmlns:a16="http://schemas.microsoft.com/office/drawing/2014/main" id="{FB00EC82-07CB-A2B5-3EE8-7DC3200DA61E}"/>
              </a:ext>
            </a:extLst>
          </p:cNvPr>
          <p:cNvSpPr/>
          <p:nvPr/>
        </p:nvSpPr>
        <p:spPr>
          <a:xfrm>
            <a:off x="14174339" y="9576102"/>
            <a:ext cx="6983004" cy="427126"/>
          </a:xfrm>
          <a:prstGeom prst="rect">
            <a:avLst/>
          </a:prstGeom>
          <a:solidFill>
            <a:srgbClr val="0099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500" b="1" dirty="0">
                <a:latin typeface="Times New Roman" panose="02020603050405020304" pitchFamily="18" charset="0"/>
                <a:cs typeface="Times New Roman" panose="02020603050405020304" pitchFamily="18" charset="0"/>
              </a:rPr>
              <a:t>MAJOR FINDINGS</a:t>
            </a:r>
            <a:endParaRPr lang="en-GB" sz="2500" b="1" dirty="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1C103008-0857-3FE8-6CF8-4A6CD59A4AEB}"/>
              </a:ext>
            </a:extLst>
          </p:cNvPr>
          <p:cNvSpPr txBox="1"/>
          <p:nvPr/>
        </p:nvSpPr>
        <p:spPr>
          <a:xfrm>
            <a:off x="14265210" y="10185873"/>
            <a:ext cx="6417898" cy="6285375"/>
          </a:xfrm>
          <a:prstGeom prst="rect">
            <a:avLst/>
          </a:prstGeom>
          <a:noFill/>
        </p:spPr>
        <p:txBody>
          <a:bodyPr wrap="square">
            <a:spAutoFit/>
          </a:bodyPr>
          <a:lstStyle/>
          <a:p>
            <a:pPr marL="424282" indent="-424282" algn="just">
              <a:lnSpc>
                <a:spcPct val="107000"/>
              </a:lnSpc>
              <a:spcAft>
                <a:spcPts val="594"/>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Analysis of taro samples revealed significant variations in the levels of essential and toxic elements. </a:t>
            </a:r>
          </a:p>
          <a:p>
            <a:pPr marL="424282" indent="-424282" algn="just">
              <a:lnSpc>
                <a:spcPct val="107000"/>
              </a:lnSpc>
              <a:spcAft>
                <a:spcPts val="594"/>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Essential element zinc was found to be abundant, highlighting the potential nutritional benefit of taro consumption. Moreover, the taro plant exhibited low levels of lead, indicating the overall safety for human consumption. </a:t>
            </a:r>
          </a:p>
          <a:p>
            <a:pPr marL="424282" indent="-424282" algn="just">
              <a:lnSpc>
                <a:spcPct val="107000"/>
              </a:lnSpc>
              <a:spcAft>
                <a:spcPts val="594"/>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The Human Risk Assessment calculated showed that ingestion of taro plant does not pose any health danger to humans </a:t>
            </a:r>
            <a:endParaRPr lang="en-GB" sz="2800" kern="100" dirty="0">
              <a:latin typeface="Times New Roman" panose="02020603050405020304" pitchFamily="18" charset="0"/>
              <a:ea typeface="Calibri" panose="020F0502020204030204" pitchFamily="34" charset="0"/>
              <a:cs typeface="Times New Roman" panose="02020603050405020304" pitchFamily="18" charset="0"/>
            </a:endParaRPr>
          </a:p>
          <a:p>
            <a:pPr marL="254569" indent="-254569">
              <a:lnSpc>
                <a:spcPct val="107000"/>
              </a:lnSpc>
              <a:spcAft>
                <a:spcPts val="594"/>
              </a:spcAft>
              <a:buFont typeface="Symbol" panose="05050102010706020507" pitchFamily="18" charset="2"/>
              <a:buChar char=""/>
            </a:pPr>
            <a:endParaRPr lang="en-GB" sz="28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9" name="Rectangle 78">
            <a:extLst>
              <a:ext uri="{FF2B5EF4-FFF2-40B4-BE49-F238E27FC236}">
                <a16:creationId xmlns:a16="http://schemas.microsoft.com/office/drawing/2014/main" id="{5492ED00-C30C-616F-D768-AE20DC3BB48D}"/>
              </a:ext>
            </a:extLst>
          </p:cNvPr>
          <p:cNvSpPr/>
          <p:nvPr/>
        </p:nvSpPr>
        <p:spPr>
          <a:xfrm>
            <a:off x="14126441" y="16303387"/>
            <a:ext cx="6895961" cy="398842"/>
          </a:xfrm>
          <a:prstGeom prst="rect">
            <a:avLst/>
          </a:prstGeom>
          <a:solidFill>
            <a:srgbClr val="008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500" b="1" dirty="0">
                <a:latin typeface="Times New Roman" panose="02020603050405020304" pitchFamily="18" charset="0"/>
                <a:cs typeface="Times New Roman" panose="02020603050405020304" pitchFamily="18" charset="0"/>
              </a:rPr>
              <a:t>CONCLUSION</a:t>
            </a:r>
            <a:endParaRPr lang="en-GB" sz="2500" b="1" dirty="0">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45EE9760-6A57-C57C-B9B0-F78E21129EC4}"/>
              </a:ext>
            </a:extLst>
          </p:cNvPr>
          <p:cNvSpPr txBox="1"/>
          <p:nvPr/>
        </p:nvSpPr>
        <p:spPr>
          <a:xfrm>
            <a:off x="14295812" y="16853423"/>
            <a:ext cx="6519014" cy="3365345"/>
          </a:xfrm>
          <a:prstGeom prst="rect">
            <a:avLst/>
          </a:prstGeom>
          <a:noFill/>
        </p:spPr>
        <p:txBody>
          <a:bodyPr wrap="square">
            <a:spAutoFit/>
          </a:bodyPr>
          <a:lstStyle/>
          <a:p>
            <a:pPr marL="424282" indent="-424282">
              <a:lnSpc>
                <a:spcPct val="107000"/>
              </a:lnSpc>
              <a:spcAft>
                <a:spcPts val="594"/>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This research provides an in-depth analysis of essential and toxic elements in taro plant </a:t>
            </a:r>
          </a:p>
          <a:p>
            <a:pPr marL="424282" indent="-424282">
              <a:lnSpc>
                <a:spcPct val="107000"/>
              </a:lnSpc>
              <a:spcAft>
                <a:spcPts val="594"/>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The findings underscore the nutritional value and safety of taro consumption in comparison with W.H.O and USEPA models</a:t>
            </a:r>
          </a:p>
        </p:txBody>
      </p:sp>
      <p:sp>
        <p:nvSpPr>
          <p:cNvPr id="83" name="Rectangle 82">
            <a:extLst>
              <a:ext uri="{FF2B5EF4-FFF2-40B4-BE49-F238E27FC236}">
                <a16:creationId xmlns:a16="http://schemas.microsoft.com/office/drawing/2014/main" id="{E826834F-E506-C18D-D1EA-455122525DC3}"/>
              </a:ext>
            </a:extLst>
          </p:cNvPr>
          <p:cNvSpPr/>
          <p:nvPr/>
        </p:nvSpPr>
        <p:spPr>
          <a:xfrm>
            <a:off x="14192734" y="20425354"/>
            <a:ext cx="6895959" cy="398842"/>
          </a:xfrm>
          <a:prstGeom prst="rect">
            <a:avLst/>
          </a:prstGeom>
          <a:solidFill>
            <a:srgbClr val="33CC33"/>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500" b="1" dirty="0">
                <a:latin typeface="Times New Roman" panose="02020603050405020304" pitchFamily="18" charset="0"/>
                <a:cs typeface="Times New Roman" panose="02020603050405020304" pitchFamily="18" charset="0"/>
              </a:rPr>
              <a:t>REFERENCES</a:t>
            </a:r>
            <a:endParaRPr lang="en-GB" sz="2500" b="1" dirty="0">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27D6F4A9-A998-5651-5BCC-F78E7826CD96}"/>
              </a:ext>
            </a:extLst>
          </p:cNvPr>
          <p:cNvSpPr txBox="1"/>
          <p:nvPr/>
        </p:nvSpPr>
        <p:spPr>
          <a:xfrm>
            <a:off x="14295812" y="20998754"/>
            <a:ext cx="6546223" cy="6054543"/>
          </a:xfrm>
          <a:prstGeom prst="rect">
            <a:avLst/>
          </a:prstGeom>
          <a:noFill/>
        </p:spPr>
        <p:txBody>
          <a:bodyPr wrap="square">
            <a:spAutoFit/>
          </a:bodyPr>
          <a:lstStyle/>
          <a:p>
            <a:pPr marL="254569" indent="-254569" algn="just">
              <a:lnSpc>
                <a:spcPct val="107000"/>
              </a:lnSpc>
              <a:buFont typeface="Symbol" panose="05050102010706020507" pitchFamily="18" charset="2"/>
              <a:buChar char=""/>
            </a:pPr>
            <a:r>
              <a:rPr lang="en-GB" sz="2800" kern="100" dirty="0">
                <a:latin typeface="Times New Roman" panose="02020603050405020304" pitchFamily="18" charset="0"/>
                <a:ea typeface="Calibri" panose="020F0502020204030204" pitchFamily="34" charset="0"/>
                <a:cs typeface="Times New Roman" panose="02020603050405020304" pitchFamily="18" charset="0"/>
              </a:rPr>
              <a:t>Rashmi, D., et al. (2018) 'Taro (Colocasia esculenta): An overview', </a:t>
            </a:r>
            <a:r>
              <a:rPr lang="en-GB" sz="2800" i="1" kern="100" dirty="0">
                <a:latin typeface="Times New Roman" panose="02020603050405020304" pitchFamily="18" charset="0"/>
                <a:ea typeface="Calibri" panose="020F0502020204030204" pitchFamily="34" charset="0"/>
                <a:cs typeface="Times New Roman" panose="02020603050405020304" pitchFamily="18" charset="0"/>
              </a:rPr>
              <a:t>Journal of Medicinal Plants Studies</a:t>
            </a:r>
            <a:r>
              <a:rPr lang="en-GB" sz="2800" kern="100" dirty="0">
                <a:latin typeface="Times New Roman" panose="02020603050405020304" pitchFamily="18" charset="0"/>
                <a:ea typeface="Calibri" panose="020F0502020204030204" pitchFamily="34" charset="0"/>
                <a:cs typeface="Times New Roman" panose="02020603050405020304" pitchFamily="18" charset="0"/>
              </a:rPr>
              <a:t>, 6, pp. 156-161.</a:t>
            </a:r>
          </a:p>
          <a:p>
            <a:pPr marL="254569" indent="-254569" algn="just">
              <a:lnSpc>
                <a:spcPct val="107000"/>
              </a:lnSpc>
              <a:buFont typeface="Symbol" panose="05050102010706020507" pitchFamily="18" charset="2"/>
              <a:buChar char=""/>
            </a:pPr>
            <a:r>
              <a:rPr lang="en-GB" sz="2800" kern="100" dirty="0">
                <a:latin typeface="Times New Roman" panose="02020603050405020304" pitchFamily="18" charset="0"/>
                <a:ea typeface="Calibri" panose="020F0502020204030204" pitchFamily="34" charset="0"/>
                <a:cs typeface="Times New Roman" panose="02020603050405020304" pitchFamily="18" charset="0"/>
              </a:rPr>
              <a:t>Luis-González, G., et al. (2015) 'Essential and toxic metals in taros (Colocasia esculenta) cultivated in the Canary Islands (Spain): evaluation of content and estimate of daily intake', </a:t>
            </a:r>
            <a:r>
              <a:rPr lang="en-GB" sz="2800" i="1" kern="100" dirty="0">
                <a:latin typeface="Times New Roman" panose="02020603050405020304" pitchFamily="18" charset="0"/>
                <a:ea typeface="Calibri" panose="020F0502020204030204" pitchFamily="34" charset="0"/>
                <a:cs typeface="Times New Roman" panose="02020603050405020304" pitchFamily="18" charset="0"/>
              </a:rPr>
              <a:t>Environmental Monitoring and Assessment</a:t>
            </a:r>
            <a:r>
              <a:rPr lang="en-GB" sz="2800" kern="100" dirty="0">
                <a:latin typeface="Times New Roman" panose="02020603050405020304" pitchFamily="18" charset="0"/>
                <a:ea typeface="Calibri" panose="020F0502020204030204" pitchFamily="34" charset="0"/>
                <a:cs typeface="Times New Roman" panose="02020603050405020304" pitchFamily="18" charset="0"/>
              </a:rPr>
              <a:t>, 187, pp. 1-7.</a:t>
            </a:r>
          </a:p>
          <a:p>
            <a:pPr marL="254569" indent="-254569" algn="just">
              <a:lnSpc>
                <a:spcPct val="107000"/>
              </a:lnSpc>
              <a:spcAft>
                <a:spcPts val="594"/>
              </a:spcAft>
              <a:buFont typeface="Symbol" panose="05050102010706020507" pitchFamily="18" charset="2"/>
              <a:buChar char=""/>
            </a:pPr>
            <a:r>
              <a:rPr lang="en-GB" sz="2800" kern="100" dirty="0">
                <a:latin typeface="Times New Roman" panose="02020603050405020304" pitchFamily="18" charset="0"/>
                <a:ea typeface="Calibri" panose="020F0502020204030204" pitchFamily="34" charset="0"/>
                <a:cs typeface="Times New Roman" panose="02020603050405020304" pitchFamily="18" charset="0"/>
              </a:rPr>
              <a:t>Jaishankar, M., et al. (2014) 'Toxicity, mechanism and health effects of some heavy metals', </a:t>
            </a:r>
            <a:r>
              <a:rPr lang="en-GB" sz="2800" i="1" kern="100" dirty="0">
                <a:latin typeface="Times New Roman" panose="02020603050405020304" pitchFamily="18" charset="0"/>
                <a:ea typeface="Calibri" panose="020F0502020204030204" pitchFamily="34" charset="0"/>
                <a:cs typeface="Times New Roman" panose="02020603050405020304" pitchFamily="18" charset="0"/>
              </a:rPr>
              <a:t>Interdisciplinary Toxicology</a:t>
            </a:r>
            <a:r>
              <a:rPr lang="en-GB" sz="2800" kern="100" dirty="0">
                <a:latin typeface="Times New Roman" panose="02020603050405020304" pitchFamily="18" charset="0"/>
                <a:ea typeface="Calibri" panose="020F0502020204030204" pitchFamily="34" charset="0"/>
                <a:cs typeface="Times New Roman" panose="02020603050405020304" pitchFamily="18" charset="0"/>
              </a:rPr>
              <a:t>, 7(2), pp. 60-72.</a:t>
            </a:r>
          </a:p>
        </p:txBody>
      </p:sp>
      <p:pic>
        <p:nvPicPr>
          <p:cNvPr id="86" name="Picture 85">
            <a:extLst>
              <a:ext uri="{FF2B5EF4-FFF2-40B4-BE49-F238E27FC236}">
                <a16:creationId xmlns:a16="http://schemas.microsoft.com/office/drawing/2014/main" id="{03D71095-F959-BD6E-CF03-CDD3B7AEC2A4}"/>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155427" y="12516644"/>
            <a:ext cx="2271177" cy="1504604"/>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1" name="Rectangle: Rounded Corners 90">
            <a:extLst>
              <a:ext uri="{FF2B5EF4-FFF2-40B4-BE49-F238E27FC236}">
                <a16:creationId xmlns:a16="http://schemas.microsoft.com/office/drawing/2014/main" id="{B9E0730D-5ED1-48F9-5141-6CF24BAC9C69}"/>
              </a:ext>
            </a:extLst>
          </p:cNvPr>
          <p:cNvSpPr/>
          <p:nvPr/>
        </p:nvSpPr>
        <p:spPr>
          <a:xfrm>
            <a:off x="1855550" y="23905167"/>
            <a:ext cx="3305773" cy="453978"/>
          </a:xfrm>
          <a:prstGeom prst="round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Sample</a:t>
            </a: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collection</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92" name="Rectangle: Rounded Corners 91">
            <a:extLst>
              <a:ext uri="{FF2B5EF4-FFF2-40B4-BE49-F238E27FC236}">
                <a16:creationId xmlns:a16="http://schemas.microsoft.com/office/drawing/2014/main" id="{24E27143-CECF-FAF5-51CE-75126F010B60}"/>
              </a:ext>
            </a:extLst>
          </p:cNvPr>
          <p:cNvSpPr/>
          <p:nvPr/>
        </p:nvSpPr>
        <p:spPr>
          <a:xfrm>
            <a:off x="1855550" y="24799893"/>
            <a:ext cx="3341146" cy="592668"/>
          </a:xfrm>
          <a:prstGeom prst="roundRect">
            <a:avLst/>
          </a:prstGeom>
          <a:solidFill>
            <a:schemeClr val="bg1"/>
          </a:solidFill>
          <a:ln>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100" dirty="0">
                <a:latin typeface="Times New Roman" panose="02020603050405020304" pitchFamily="18" charset="0"/>
                <a:cs typeface="Times New Roman" panose="02020603050405020304" pitchFamily="18" charset="0"/>
              </a:rPr>
              <a:t>Sample preparation</a:t>
            </a:r>
            <a:endParaRPr lang="en-GB" sz="3100" dirty="0">
              <a:latin typeface="Times New Roman" panose="02020603050405020304" pitchFamily="18" charset="0"/>
              <a:cs typeface="Times New Roman" panose="02020603050405020304" pitchFamily="18" charset="0"/>
            </a:endParaRPr>
          </a:p>
        </p:txBody>
      </p:sp>
      <p:sp>
        <p:nvSpPr>
          <p:cNvPr id="93" name="Rectangle: Rounded Corners 92">
            <a:extLst>
              <a:ext uri="{FF2B5EF4-FFF2-40B4-BE49-F238E27FC236}">
                <a16:creationId xmlns:a16="http://schemas.microsoft.com/office/drawing/2014/main" id="{04D98515-D8E6-242E-C575-AC0979EAE12C}"/>
              </a:ext>
            </a:extLst>
          </p:cNvPr>
          <p:cNvSpPr/>
          <p:nvPr/>
        </p:nvSpPr>
        <p:spPr>
          <a:xfrm>
            <a:off x="1855550" y="25775560"/>
            <a:ext cx="3376520" cy="617613"/>
          </a:xfrm>
          <a:prstGeom prst="round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00" dirty="0">
                <a:solidFill>
                  <a:schemeClr val="tx1"/>
                </a:solidFill>
                <a:latin typeface="Times New Roman" panose="02020603050405020304" pitchFamily="18" charset="0"/>
                <a:cs typeface="Times New Roman" panose="02020603050405020304" pitchFamily="18" charset="0"/>
              </a:rPr>
              <a:t>Sample Digestion</a:t>
            </a:r>
            <a:endParaRPr lang="en-GB" sz="3100" dirty="0">
              <a:solidFill>
                <a:schemeClr val="tx1"/>
              </a:solidFill>
              <a:latin typeface="Times New Roman" panose="02020603050405020304" pitchFamily="18" charset="0"/>
              <a:cs typeface="Times New Roman" panose="02020603050405020304" pitchFamily="18" charset="0"/>
            </a:endParaRPr>
          </a:p>
        </p:txBody>
      </p:sp>
      <p:sp>
        <p:nvSpPr>
          <p:cNvPr id="94" name="Rectangle: Rounded Corners 93">
            <a:extLst>
              <a:ext uri="{FF2B5EF4-FFF2-40B4-BE49-F238E27FC236}">
                <a16:creationId xmlns:a16="http://schemas.microsoft.com/office/drawing/2014/main" id="{4427162F-6696-F393-5431-C990962F28A9}"/>
              </a:ext>
            </a:extLst>
          </p:cNvPr>
          <p:cNvSpPr/>
          <p:nvPr/>
        </p:nvSpPr>
        <p:spPr>
          <a:xfrm>
            <a:off x="1855550" y="26782966"/>
            <a:ext cx="3341146" cy="784126"/>
          </a:xfrm>
          <a:prstGeom prst="roundRect">
            <a:avLst/>
          </a:prstGeom>
          <a:solidFill>
            <a:schemeClr val="bg1"/>
          </a:solidFill>
          <a:ln>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100" dirty="0">
                <a:latin typeface="Times New Roman" panose="02020603050405020304" pitchFamily="18" charset="0"/>
                <a:cs typeface="Times New Roman" panose="02020603050405020304" pitchFamily="18" charset="0"/>
              </a:rPr>
              <a:t>Sample Analysis on MP-AES</a:t>
            </a:r>
            <a:endParaRPr lang="en-GB" sz="3100" dirty="0">
              <a:latin typeface="Times New Roman" panose="02020603050405020304" pitchFamily="18" charset="0"/>
              <a:cs typeface="Times New Roman" panose="02020603050405020304" pitchFamily="18" charset="0"/>
            </a:endParaRPr>
          </a:p>
        </p:txBody>
      </p:sp>
      <p:sp>
        <p:nvSpPr>
          <p:cNvPr id="95" name="Rectangle: Rounded Corners 94">
            <a:extLst>
              <a:ext uri="{FF2B5EF4-FFF2-40B4-BE49-F238E27FC236}">
                <a16:creationId xmlns:a16="http://schemas.microsoft.com/office/drawing/2014/main" id="{230AFE78-669C-ECDE-977F-7BAB047C3BD2}"/>
              </a:ext>
            </a:extLst>
          </p:cNvPr>
          <p:cNvSpPr/>
          <p:nvPr/>
        </p:nvSpPr>
        <p:spPr>
          <a:xfrm>
            <a:off x="1855549" y="27895347"/>
            <a:ext cx="3503729" cy="887996"/>
          </a:xfrm>
          <a:prstGeom prst="roundRect">
            <a:avLst/>
          </a:prstGeom>
          <a:solidFill>
            <a:schemeClr val="bg1"/>
          </a:solidFill>
          <a:ln>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100" dirty="0">
                <a:latin typeface="Times New Roman" panose="02020603050405020304" pitchFamily="18" charset="0"/>
                <a:cs typeface="Times New Roman" panose="02020603050405020304" pitchFamily="18" charset="0"/>
              </a:rPr>
              <a:t>Human Health Risk Assessment</a:t>
            </a:r>
            <a:endParaRPr lang="en-GB" sz="3100" dirty="0">
              <a:latin typeface="Times New Roman" panose="02020603050405020304" pitchFamily="18" charset="0"/>
              <a:cs typeface="Times New Roman" panose="02020603050405020304" pitchFamily="18" charset="0"/>
            </a:endParaRPr>
          </a:p>
        </p:txBody>
      </p:sp>
      <p:sp>
        <p:nvSpPr>
          <p:cNvPr id="97" name="Arrow: Curved Left 96">
            <a:extLst>
              <a:ext uri="{FF2B5EF4-FFF2-40B4-BE49-F238E27FC236}">
                <a16:creationId xmlns:a16="http://schemas.microsoft.com/office/drawing/2014/main" id="{CB1886E1-AF14-FBBF-5339-E5FE8F428DB3}"/>
              </a:ext>
            </a:extLst>
          </p:cNvPr>
          <p:cNvSpPr/>
          <p:nvPr/>
        </p:nvSpPr>
        <p:spPr>
          <a:xfrm>
            <a:off x="5360607" y="24132156"/>
            <a:ext cx="1577459" cy="1260405"/>
          </a:xfrm>
          <a:prstGeom prst="curvedLeft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98" name="Arrow: Curved Right 97">
            <a:extLst>
              <a:ext uri="{FF2B5EF4-FFF2-40B4-BE49-F238E27FC236}">
                <a16:creationId xmlns:a16="http://schemas.microsoft.com/office/drawing/2014/main" id="{73FC23D0-7041-3F01-E5B2-C40C71F30BE6}"/>
              </a:ext>
            </a:extLst>
          </p:cNvPr>
          <p:cNvSpPr/>
          <p:nvPr/>
        </p:nvSpPr>
        <p:spPr>
          <a:xfrm>
            <a:off x="424176" y="25035123"/>
            <a:ext cx="1274439" cy="1296946"/>
          </a:xfrm>
          <a:prstGeom prst="curvedRight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33CC33"/>
              </a:solidFill>
            </a:endParaRPr>
          </a:p>
        </p:txBody>
      </p:sp>
      <p:sp>
        <p:nvSpPr>
          <p:cNvPr id="99" name="Arrow: Curved Left 98">
            <a:extLst>
              <a:ext uri="{FF2B5EF4-FFF2-40B4-BE49-F238E27FC236}">
                <a16:creationId xmlns:a16="http://schemas.microsoft.com/office/drawing/2014/main" id="{910A92AF-5C9D-86FB-9A91-7D6F5B74AB68}"/>
              </a:ext>
            </a:extLst>
          </p:cNvPr>
          <p:cNvSpPr/>
          <p:nvPr/>
        </p:nvSpPr>
        <p:spPr>
          <a:xfrm>
            <a:off x="5391482" y="25923688"/>
            <a:ext cx="1605782" cy="1388088"/>
          </a:xfrm>
          <a:prstGeom prst="curvedLeft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00" name="Arrow: Curved Right 99">
            <a:extLst>
              <a:ext uri="{FF2B5EF4-FFF2-40B4-BE49-F238E27FC236}">
                <a16:creationId xmlns:a16="http://schemas.microsoft.com/office/drawing/2014/main" id="{E0FFC520-1FBC-060E-7508-050EB241C8DF}"/>
              </a:ext>
            </a:extLst>
          </p:cNvPr>
          <p:cNvSpPr/>
          <p:nvPr/>
        </p:nvSpPr>
        <p:spPr>
          <a:xfrm>
            <a:off x="494861" y="26976563"/>
            <a:ext cx="1100758" cy="1673918"/>
          </a:xfrm>
          <a:prstGeom prst="curvedRightArrow">
            <a:avLst/>
          </a:prstGeom>
          <a:solidFill>
            <a:srgbClr val="33CC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0" name="TextBox 109">
            <a:extLst>
              <a:ext uri="{FF2B5EF4-FFF2-40B4-BE49-F238E27FC236}">
                <a16:creationId xmlns:a16="http://schemas.microsoft.com/office/drawing/2014/main" id="{385820FA-1690-A4A7-8294-42861F9F0D74}"/>
              </a:ext>
            </a:extLst>
          </p:cNvPr>
          <p:cNvSpPr txBox="1"/>
          <p:nvPr/>
        </p:nvSpPr>
        <p:spPr>
          <a:xfrm>
            <a:off x="1191954" y="14008214"/>
            <a:ext cx="15365184" cy="400110"/>
          </a:xfrm>
          <a:prstGeom prst="rect">
            <a:avLst/>
          </a:prstGeom>
          <a:noFill/>
        </p:spPr>
        <p:txBody>
          <a:bodyPr wrap="square">
            <a:spAutoFit/>
          </a:bodyPr>
          <a:lstStyle/>
          <a:p>
            <a:r>
              <a:rPr lang="en-US" sz="2000" kern="100" dirty="0">
                <a:latin typeface="Times New Roman" panose="02020603050405020304" pitchFamily="18" charset="0"/>
                <a:ea typeface="Calibri" panose="020F0502020204030204" pitchFamily="34" charset="0"/>
                <a:cs typeface="Times New Roman" panose="02020603050405020304" pitchFamily="18" charset="0"/>
              </a:rPr>
              <a:t>Fig 1: Corm of taro (</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Colocasia esculenta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endParaRPr lang="en-GB" sz="2000" dirty="0"/>
          </a:p>
        </p:txBody>
      </p:sp>
    </p:spTree>
    <p:extLst>
      <p:ext uri="{BB962C8B-B14F-4D97-AF65-F5344CB8AC3E}">
        <p14:creationId xmlns:p14="http://schemas.microsoft.com/office/powerpoint/2010/main" val="2637424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1725</TotalTime>
  <Words>586</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Narrow</vt:lpstr>
      <vt:lpstr>Calibri</vt:lpstr>
      <vt:lpstr>Cambria Math</vt:lpstr>
      <vt:lpstr>Century Gothic</vt:lpstr>
      <vt:lpstr>Symbol</vt:lpstr>
      <vt:lpstr>Times New Roman</vt:lpstr>
      <vt:lpstr>Office Theme</vt:lpstr>
      <vt:lpstr>PowerPoint Presentation</vt:lpstr>
    </vt:vector>
  </TitlesOfParts>
  <Company>UPK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KNUST Press</dc:creator>
  <cp:lastModifiedBy>user</cp:lastModifiedBy>
  <cp:revision>61</cp:revision>
  <dcterms:created xsi:type="dcterms:W3CDTF">2016-11-11T16:31:07Z</dcterms:created>
  <dcterms:modified xsi:type="dcterms:W3CDTF">2024-11-10T22:59:26Z</dcterms:modified>
</cp:coreProperties>
</file>