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4" r:id="rId8"/>
    <p:sldId id="265" r:id="rId9"/>
    <p:sldId id="266" r:id="rId10"/>
    <p:sldId id="261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42A0C6-F5D2-5F40-B8BB-800CD39E7DE0}" v="34" dt="2020-06-25T03:44:50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0"/>
    <p:restoredTop sz="94649"/>
  </p:normalViewPr>
  <p:slideViewPr>
    <p:cSldViewPr snapToGrid="0" snapToObjects="1">
      <p:cViewPr varScale="1">
        <p:scale>
          <a:sx n="87" d="100"/>
          <a:sy n="87" d="100"/>
        </p:scale>
        <p:origin x="1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aon Stephanie" userId="bf5b61473bd0d7ca" providerId="LiveId" clId="{3F42A0C6-F5D2-5F40-B8BB-800CD39E7DE0}"/>
    <pc:docChg chg="undo redo custSel mod addSld delSld modSld sldOrd">
      <pc:chgData name="Kasaon Stephanie" userId="bf5b61473bd0d7ca" providerId="LiveId" clId="{3F42A0C6-F5D2-5F40-B8BB-800CD39E7DE0}" dt="2020-06-25T03:44:50.916" v="2610"/>
      <pc:docMkLst>
        <pc:docMk/>
      </pc:docMkLst>
      <pc:sldChg chg="addSp delSp modSp modTransition delDesignElem">
        <pc:chgData name="Kasaon Stephanie" userId="bf5b61473bd0d7ca" providerId="LiveId" clId="{3F42A0C6-F5D2-5F40-B8BB-800CD39E7DE0}" dt="2020-06-25T03:44:50.916" v="2610"/>
        <pc:sldMkLst>
          <pc:docMk/>
          <pc:sldMk cId="1204600183" sldId="256"/>
        </pc:sldMkLst>
        <pc:spChg chg="mod">
          <ac:chgData name="Kasaon Stephanie" userId="bf5b61473bd0d7ca" providerId="LiveId" clId="{3F42A0C6-F5D2-5F40-B8BB-800CD39E7DE0}" dt="2020-06-24T11:13:50.496" v="2428" actId="20577"/>
          <ac:spMkLst>
            <pc:docMk/>
            <pc:sldMk cId="1204600183" sldId="256"/>
            <ac:spMk id="2" creationId="{0B6CAE7D-8562-1A4E-A858-479874F23AEF}"/>
          </ac:spMkLst>
        </pc:spChg>
        <pc:spChg chg="add del">
          <ac:chgData name="Kasaon Stephanie" userId="bf5b61473bd0d7ca" providerId="LiveId" clId="{3F42A0C6-F5D2-5F40-B8BB-800CD39E7DE0}" dt="2020-06-24T11:13:12.859" v="2399"/>
          <ac:spMkLst>
            <pc:docMk/>
            <pc:sldMk cId="1204600183" sldId="256"/>
            <ac:spMk id="20" creationId="{2D6FBB9D-1CAA-4D05-AB33-BABDFE17B843}"/>
          </ac:spMkLst>
        </pc:spChg>
        <pc:spChg chg="add del">
          <ac:chgData name="Kasaon Stephanie" userId="bf5b61473bd0d7ca" providerId="LiveId" clId="{3F42A0C6-F5D2-5F40-B8BB-800CD39E7DE0}" dt="2020-06-24T11:13:12.859" v="2399"/>
          <ac:spMkLst>
            <pc:docMk/>
            <pc:sldMk cId="1204600183" sldId="256"/>
            <ac:spMk id="22" creationId="{04727B71-B4B6-4823-80A1-68C40B475118}"/>
          </ac:spMkLst>
        </pc:spChg>
        <pc:spChg chg="add del">
          <ac:chgData name="Kasaon Stephanie" userId="bf5b61473bd0d7ca" providerId="LiveId" clId="{3F42A0C6-F5D2-5F40-B8BB-800CD39E7DE0}" dt="2020-06-24T11:13:12.859" v="2399"/>
          <ac:spMkLst>
            <pc:docMk/>
            <pc:sldMk cId="1204600183" sldId="256"/>
            <ac:spMk id="24" creationId="{79A6DB05-9FB5-4B07-8675-74C23D4FD89D}"/>
          </ac:spMkLst>
        </pc:spChg>
        <pc:spChg chg="add del">
          <ac:chgData name="Kasaon Stephanie" userId="bf5b61473bd0d7ca" providerId="LiveId" clId="{3F42A0C6-F5D2-5F40-B8BB-800CD39E7DE0}" dt="2020-06-24T11:13:12.859" v="2399"/>
          <ac:spMkLst>
            <pc:docMk/>
            <pc:sldMk cId="1204600183" sldId="256"/>
            <ac:spMk id="26" creationId="{4E2ED6F9-63C3-4A8D-9BB4-1EA62533B672}"/>
          </ac:spMkLst>
        </pc:spChg>
        <pc:spChg chg="add del">
          <ac:chgData name="Kasaon Stephanie" userId="bf5b61473bd0d7ca" providerId="LiveId" clId="{3F42A0C6-F5D2-5F40-B8BB-800CD39E7DE0}" dt="2020-06-24T11:13:12.859" v="2399"/>
          <ac:spMkLst>
            <pc:docMk/>
            <pc:sldMk cId="1204600183" sldId="256"/>
            <ac:spMk id="28" creationId="{6D72081E-AD41-4FBB-B02B-698A68DBCA5E}"/>
          </ac:spMkLst>
        </pc:spChg>
        <pc:spChg chg="add del">
          <ac:chgData name="Kasaon Stephanie" userId="bf5b61473bd0d7ca" providerId="LiveId" clId="{3F42A0C6-F5D2-5F40-B8BB-800CD39E7DE0}" dt="2020-06-24T11:13:12.859" v="2399"/>
          <ac:spMkLst>
            <pc:docMk/>
            <pc:sldMk cId="1204600183" sldId="256"/>
            <ac:spMk id="30" creationId="{716248AD-805F-41BF-9B57-FC53E5B32F98}"/>
          </ac:spMkLst>
        </pc:spChg>
        <pc:spChg chg="add del">
          <ac:chgData name="Kasaon Stephanie" userId="bf5b61473bd0d7ca" providerId="LiveId" clId="{3F42A0C6-F5D2-5F40-B8BB-800CD39E7DE0}" dt="2020-06-24T11:13:12.859" v="2399"/>
          <ac:spMkLst>
            <pc:docMk/>
            <pc:sldMk cId="1204600183" sldId="256"/>
            <ac:spMk id="32" creationId="{1F82758F-B2B3-4F0A-BB90-4BFFEDD166D6}"/>
          </ac:spMkLst>
        </pc:sp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1204600183" sldId="256"/>
            <ac:picMk id="5" creationId="{C85A6301-C2C9-E94A-AA6A-B36744CD9E76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1204600183" sldId="256"/>
            <ac:picMk id="6" creationId="{3C222546-236E-6346-B6CA-5B0939FA0A03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1204600183" sldId="256"/>
            <ac:picMk id="7" creationId="{A62B30C6-42EF-A94E-99CF-1A0C445698A2}"/>
          </ac:picMkLst>
        </pc:picChg>
      </pc:sldChg>
      <pc:sldChg chg="addSp delSp modSp mod modTransition setBg">
        <pc:chgData name="Kasaon Stephanie" userId="bf5b61473bd0d7ca" providerId="LiveId" clId="{3F42A0C6-F5D2-5F40-B8BB-800CD39E7DE0}" dt="2020-06-25T03:44:50.916" v="2610"/>
        <pc:sldMkLst>
          <pc:docMk/>
          <pc:sldMk cId="690652776" sldId="257"/>
        </pc:sldMkLst>
        <pc:spChg chg="mod">
          <ac:chgData name="Kasaon Stephanie" userId="bf5b61473bd0d7ca" providerId="LiveId" clId="{3F42A0C6-F5D2-5F40-B8BB-800CD39E7DE0}" dt="2020-06-24T14:03:11.583" v="2589" actId="20577"/>
          <ac:spMkLst>
            <pc:docMk/>
            <pc:sldMk cId="690652776" sldId="257"/>
            <ac:spMk id="2" creationId="{B9EC13F7-8EBC-9148-B345-253BCBDABA82}"/>
          </ac:spMkLst>
        </pc:spChg>
        <pc:spChg chg="del mod">
          <ac:chgData name="Kasaon Stephanie" userId="bf5b61473bd0d7ca" providerId="LiveId" clId="{3F42A0C6-F5D2-5F40-B8BB-800CD39E7DE0}" dt="2020-06-24T14:01:05.439" v="2572" actId="26606"/>
          <ac:spMkLst>
            <pc:docMk/>
            <pc:sldMk cId="690652776" sldId="257"/>
            <ac:spMk id="3" creationId="{98BF907D-246D-C946-BB41-8BDA61DC2468}"/>
          </ac:spMkLst>
        </pc:spChg>
        <pc:spChg chg="del mod">
          <ac:chgData name="Kasaon Stephanie" userId="bf5b61473bd0d7ca" providerId="LiveId" clId="{3F42A0C6-F5D2-5F40-B8BB-800CD39E7DE0}" dt="2020-06-24T13:59:35.817" v="2471" actId="478"/>
          <ac:spMkLst>
            <pc:docMk/>
            <pc:sldMk cId="690652776" sldId="257"/>
            <ac:spMk id="4" creationId="{E4C0AA76-1375-D641-B609-1EEB24D51164}"/>
          </ac:spMkLst>
        </pc:spChg>
        <pc:spChg chg="del">
          <ac:chgData name="Kasaon Stephanie" userId="bf5b61473bd0d7ca" providerId="LiveId" clId="{3F42A0C6-F5D2-5F40-B8BB-800CD39E7DE0}" dt="2020-06-24T13:59:39.655" v="2473" actId="478"/>
          <ac:spMkLst>
            <pc:docMk/>
            <pc:sldMk cId="690652776" sldId="257"/>
            <ac:spMk id="5" creationId="{2BCBB03B-D50D-684A-A494-F8320D121C40}"/>
          </ac:spMkLst>
        </pc:spChg>
        <pc:spChg chg="del">
          <ac:chgData name="Kasaon Stephanie" userId="bf5b61473bd0d7ca" providerId="LiveId" clId="{3F42A0C6-F5D2-5F40-B8BB-800CD39E7DE0}" dt="2020-06-24T13:59:38.018" v="2472" actId="478"/>
          <ac:spMkLst>
            <pc:docMk/>
            <pc:sldMk cId="690652776" sldId="257"/>
            <ac:spMk id="6" creationId="{A03670D6-0368-594E-9A4E-333D8DCCF1DC}"/>
          </ac:spMkLst>
        </pc:spChg>
        <pc:spChg chg="add del">
          <ac:chgData name="Kasaon Stephanie" userId="bf5b61473bd0d7ca" providerId="LiveId" clId="{3F42A0C6-F5D2-5F40-B8BB-800CD39E7DE0}" dt="2020-06-24T14:01:21.156" v="2573" actId="26606"/>
          <ac:spMkLst>
            <pc:docMk/>
            <pc:sldMk cId="690652776" sldId="257"/>
            <ac:spMk id="7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4:01:21.156" v="2573" actId="26606"/>
          <ac:spMkLst>
            <pc:docMk/>
            <pc:sldMk cId="690652776" sldId="257"/>
            <ac:spMk id="9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4:01:21.156" v="2573" actId="26606"/>
          <ac:spMkLst>
            <pc:docMk/>
            <pc:sldMk cId="690652776" sldId="257"/>
            <ac:spMk id="13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4:01:48.727" v="2574" actId="26606"/>
          <ac:spMkLst>
            <pc:docMk/>
            <pc:sldMk cId="690652776" sldId="257"/>
            <ac:spMk id="18" creationId="{81D377EB-C9D2-4ED0-86A6-740A297E3EAC}"/>
          </ac:spMkLst>
        </pc:spChg>
        <pc:spChg chg="add del">
          <ac:chgData name="Kasaon Stephanie" userId="bf5b61473bd0d7ca" providerId="LiveId" clId="{3F42A0C6-F5D2-5F40-B8BB-800CD39E7DE0}" dt="2020-06-24T14:01:48.727" v="2574" actId="26606"/>
          <ac:spMkLst>
            <pc:docMk/>
            <pc:sldMk cId="690652776" sldId="257"/>
            <ac:spMk id="20" creationId="{066346BE-FDB4-4772-A696-0719490ABD64}"/>
          </ac:spMkLst>
        </pc:spChg>
        <pc:spChg chg="add del">
          <ac:chgData name="Kasaon Stephanie" userId="bf5b61473bd0d7ca" providerId="LiveId" clId="{3F42A0C6-F5D2-5F40-B8BB-800CD39E7DE0}" dt="2020-06-24T14:01:48.727" v="2574" actId="26606"/>
          <ac:spMkLst>
            <pc:docMk/>
            <pc:sldMk cId="690652776" sldId="257"/>
            <ac:spMk id="22" creationId="{FB92FFCE-0C90-454E-AA25-D4EE9A6C39C5}"/>
          </ac:spMkLst>
        </pc:spChg>
        <pc:spChg chg="add del">
          <ac:chgData name="Kasaon Stephanie" userId="bf5b61473bd0d7ca" providerId="LiveId" clId="{3F42A0C6-F5D2-5F40-B8BB-800CD39E7DE0}" dt="2020-06-24T14:02:17.192" v="2575" actId="26606"/>
          <ac:spMkLst>
            <pc:docMk/>
            <pc:sldMk cId="690652776" sldId="257"/>
            <ac:spMk id="27" creationId="{81E1224E-6618-482E-BE87-321A7FC1CDE8}"/>
          </ac:spMkLst>
        </pc:spChg>
        <pc:spChg chg="add del">
          <ac:chgData name="Kasaon Stephanie" userId="bf5b61473bd0d7ca" providerId="LiveId" clId="{3F42A0C6-F5D2-5F40-B8BB-800CD39E7DE0}" dt="2020-06-24T14:02:17.192" v="2575" actId="26606"/>
          <ac:spMkLst>
            <pc:docMk/>
            <pc:sldMk cId="690652776" sldId="257"/>
            <ac:spMk id="29" creationId="{066346BE-FDB4-4772-A696-0719490ABD64}"/>
          </ac:spMkLst>
        </pc:spChg>
        <pc:spChg chg="add del">
          <ac:chgData name="Kasaon Stephanie" userId="bf5b61473bd0d7ca" providerId="LiveId" clId="{3F42A0C6-F5D2-5F40-B8BB-800CD39E7DE0}" dt="2020-06-24T14:02:17.192" v="2575" actId="26606"/>
          <ac:spMkLst>
            <pc:docMk/>
            <pc:sldMk cId="690652776" sldId="257"/>
            <ac:spMk id="31" creationId="{FB92FFCE-0C90-454E-AA25-D4EE9A6C39C5}"/>
          </ac:spMkLst>
        </pc:spChg>
        <pc:spChg chg="add del">
          <ac:chgData name="Kasaon Stephanie" userId="bf5b61473bd0d7ca" providerId="LiveId" clId="{3F42A0C6-F5D2-5F40-B8BB-800CD39E7DE0}" dt="2020-06-24T14:06:11.475" v="2605" actId="26606"/>
          <ac:spMkLst>
            <pc:docMk/>
            <pc:sldMk cId="690652776" sldId="257"/>
            <ac:spMk id="36" creationId="{81E1224E-6618-482E-BE87-321A7FC1CDE8}"/>
          </ac:spMkLst>
        </pc:spChg>
        <pc:spChg chg="add del">
          <ac:chgData name="Kasaon Stephanie" userId="bf5b61473bd0d7ca" providerId="LiveId" clId="{3F42A0C6-F5D2-5F40-B8BB-800CD39E7DE0}" dt="2020-06-24T14:06:11.475" v="2605" actId="26606"/>
          <ac:spMkLst>
            <pc:docMk/>
            <pc:sldMk cId="690652776" sldId="257"/>
            <ac:spMk id="38" creationId="{066346BE-FDB4-4772-A696-0719490ABD64}"/>
          </ac:spMkLst>
        </pc:spChg>
        <pc:spChg chg="add del">
          <ac:chgData name="Kasaon Stephanie" userId="bf5b61473bd0d7ca" providerId="LiveId" clId="{3F42A0C6-F5D2-5F40-B8BB-800CD39E7DE0}" dt="2020-06-24T14:06:11.475" v="2605" actId="26606"/>
          <ac:spMkLst>
            <pc:docMk/>
            <pc:sldMk cId="690652776" sldId="257"/>
            <ac:spMk id="40" creationId="{FB92FFCE-0C90-454E-AA25-D4EE9A6C39C5}"/>
          </ac:spMkLst>
        </pc:spChg>
        <pc:spChg chg="add">
          <ac:chgData name="Kasaon Stephanie" userId="bf5b61473bd0d7ca" providerId="LiveId" clId="{3F42A0C6-F5D2-5F40-B8BB-800CD39E7DE0}" dt="2020-06-24T14:06:11.475" v="2605" actId="26606"/>
          <ac:spMkLst>
            <pc:docMk/>
            <pc:sldMk cId="690652776" sldId="257"/>
            <ac:spMk id="45" creationId="{81E1224E-6618-482E-BE87-321A7FC1CDE8}"/>
          </ac:spMkLst>
        </pc:spChg>
        <pc:spChg chg="add">
          <ac:chgData name="Kasaon Stephanie" userId="bf5b61473bd0d7ca" providerId="LiveId" clId="{3F42A0C6-F5D2-5F40-B8BB-800CD39E7DE0}" dt="2020-06-24T14:06:11.475" v="2605" actId="26606"/>
          <ac:spMkLst>
            <pc:docMk/>
            <pc:sldMk cId="690652776" sldId="257"/>
            <ac:spMk id="47" creationId="{066346BE-FDB4-4772-A696-0719490ABD64}"/>
          </ac:spMkLst>
        </pc:spChg>
        <pc:spChg chg="add">
          <ac:chgData name="Kasaon Stephanie" userId="bf5b61473bd0d7ca" providerId="LiveId" clId="{3F42A0C6-F5D2-5F40-B8BB-800CD39E7DE0}" dt="2020-06-24T14:06:11.475" v="2605" actId="26606"/>
          <ac:spMkLst>
            <pc:docMk/>
            <pc:sldMk cId="690652776" sldId="257"/>
            <ac:spMk id="49" creationId="{FB92FFCE-0C90-454E-AA25-D4EE9A6C39C5}"/>
          </ac:spMkLst>
        </pc:spChg>
        <pc:graphicFrameChg chg="add mod modGraphic">
          <ac:chgData name="Kasaon Stephanie" userId="bf5b61473bd0d7ca" providerId="LiveId" clId="{3F42A0C6-F5D2-5F40-B8BB-800CD39E7DE0}" dt="2020-06-24T14:06:11.475" v="2605" actId="26606"/>
          <ac:graphicFrameMkLst>
            <pc:docMk/>
            <pc:sldMk cId="690652776" sldId="257"/>
            <ac:graphicFrameMk id="10" creationId="{79ED97C8-537F-4E35-8FDB-6FCFDCC2EAE2}"/>
          </ac:graphicFrameMkLst>
        </pc:graphicFrame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690652776" sldId="257"/>
            <ac:picMk id="3" creationId="{60719148-24A3-4E47-AD80-72368494D6DC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690652776" sldId="257"/>
            <ac:picMk id="4" creationId="{0C011F9F-B042-ED4B-ACB4-B8F42D54B30A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690652776" sldId="257"/>
            <ac:picMk id="5" creationId="{D85EE24E-C8CA-9D4E-94FD-181AF7D395A9}"/>
          </ac:picMkLst>
        </pc:picChg>
        <pc:cxnChg chg="del mod">
          <ac:chgData name="Kasaon Stephanie" userId="bf5b61473bd0d7ca" providerId="LiveId" clId="{3F42A0C6-F5D2-5F40-B8BB-800CD39E7DE0}" dt="2020-06-24T13:59:43.598" v="2475" actId="478"/>
          <ac:cxnSpMkLst>
            <pc:docMk/>
            <pc:sldMk cId="690652776" sldId="257"/>
            <ac:cxnSpMk id="8" creationId="{79B930DB-A06E-DD4E-AA42-3BA5C60EB8FF}"/>
          </ac:cxnSpMkLst>
        </pc:cxnChg>
        <pc:cxnChg chg="del">
          <ac:chgData name="Kasaon Stephanie" userId="bf5b61473bd0d7ca" providerId="LiveId" clId="{3F42A0C6-F5D2-5F40-B8BB-800CD39E7DE0}" dt="2020-06-24T13:59:41.613" v="2474" actId="478"/>
          <ac:cxnSpMkLst>
            <pc:docMk/>
            <pc:sldMk cId="690652776" sldId="257"/>
            <ac:cxnSpMk id="11" creationId="{224CBC4B-34A0-DC49-B7C6-107304D36DB8}"/>
          </ac:cxnSpMkLst>
        </pc:cxnChg>
      </pc:sldChg>
      <pc:sldChg chg="addSp delSp modSp modTransition">
        <pc:chgData name="Kasaon Stephanie" userId="bf5b61473bd0d7ca" providerId="LiveId" clId="{3F42A0C6-F5D2-5F40-B8BB-800CD39E7DE0}" dt="2020-06-25T03:44:50.916" v="2610"/>
        <pc:sldMkLst>
          <pc:docMk/>
          <pc:sldMk cId="2339830927" sldId="258"/>
        </pc:sldMkLst>
        <pc:spChg chg="mod">
          <ac:chgData name="Kasaon Stephanie" userId="bf5b61473bd0d7ca" providerId="LiveId" clId="{3F42A0C6-F5D2-5F40-B8BB-800CD39E7DE0}" dt="2020-06-24T14:03:33.782" v="2602" actId="20577"/>
          <ac:spMkLst>
            <pc:docMk/>
            <pc:sldMk cId="2339830927" sldId="258"/>
            <ac:spMk id="2" creationId="{EA09B037-8F41-5A4B-983D-FC2ABF39496C}"/>
          </ac:spMkLst>
        </pc:spChg>
        <pc:spChg chg="mod">
          <ac:chgData name="Kasaon Stephanie" userId="bf5b61473bd0d7ca" providerId="LiveId" clId="{3F42A0C6-F5D2-5F40-B8BB-800CD39E7DE0}" dt="2020-06-22T12:24:53.064" v="133" actId="20577"/>
          <ac:spMkLst>
            <pc:docMk/>
            <pc:sldMk cId="2339830927" sldId="258"/>
            <ac:spMk id="5" creationId="{4519A920-1998-474F-8719-0344FF849656}"/>
          </ac:spMkLst>
        </pc:spChg>
        <pc:spChg chg="mod">
          <ac:chgData name="Kasaon Stephanie" userId="bf5b61473bd0d7ca" providerId="LiveId" clId="{3F42A0C6-F5D2-5F40-B8BB-800CD39E7DE0}" dt="2020-06-22T12:28:06.872" v="213" actId="1076"/>
          <ac:spMkLst>
            <pc:docMk/>
            <pc:sldMk cId="2339830927" sldId="258"/>
            <ac:spMk id="6" creationId="{24B15E9A-814E-CE4E-B5FB-990DB24636C6}"/>
          </ac:spMkLst>
        </pc:spChg>
        <pc:spChg chg="mod">
          <ac:chgData name="Kasaon Stephanie" userId="bf5b61473bd0d7ca" providerId="LiveId" clId="{3F42A0C6-F5D2-5F40-B8BB-800CD39E7DE0}" dt="2020-06-22T12:28:03.171" v="212" actId="1076"/>
          <ac:spMkLst>
            <pc:docMk/>
            <pc:sldMk cId="2339830927" sldId="258"/>
            <ac:spMk id="7" creationId="{044E5A4A-13FB-E24A-A1FE-9D064780ECF1}"/>
          </ac:spMkLst>
        </pc:spChg>
        <pc:spChg chg="mod">
          <ac:chgData name="Kasaon Stephanie" userId="bf5b61473bd0d7ca" providerId="LiveId" clId="{3F42A0C6-F5D2-5F40-B8BB-800CD39E7DE0}" dt="2020-06-22T12:25:23.756" v="170" actId="20577"/>
          <ac:spMkLst>
            <pc:docMk/>
            <pc:sldMk cId="2339830927" sldId="258"/>
            <ac:spMk id="10" creationId="{EA135E6B-8FAC-AE4F-B970-C80ADE49517F}"/>
          </ac:spMkLst>
        </pc:spChg>
        <pc:spChg chg="mod">
          <ac:chgData name="Kasaon Stephanie" userId="bf5b61473bd0d7ca" providerId="LiveId" clId="{3F42A0C6-F5D2-5F40-B8BB-800CD39E7DE0}" dt="2020-06-22T12:28:00.909" v="211" actId="1076"/>
          <ac:spMkLst>
            <pc:docMk/>
            <pc:sldMk cId="2339830927" sldId="258"/>
            <ac:spMk id="12" creationId="{7654754A-0C3F-114D-917D-60F02A0FDB04}"/>
          </ac:spMkLst>
        </pc:spChg>
        <pc:spChg chg="mod">
          <ac:chgData name="Kasaon Stephanie" userId="bf5b61473bd0d7ca" providerId="LiveId" clId="{3F42A0C6-F5D2-5F40-B8BB-800CD39E7DE0}" dt="2020-06-22T12:26:02.335" v="199" actId="20577"/>
          <ac:spMkLst>
            <pc:docMk/>
            <pc:sldMk cId="2339830927" sldId="258"/>
            <ac:spMk id="13" creationId="{D3A93FB5-8D75-5C43-87E3-3834546E9CB3}"/>
          </ac:spMkLst>
        </pc:sp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2339830927" sldId="258"/>
            <ac:picMk id="3" creationId="{116EB433-38FB-1642-9A2C-4D510FB8A260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2339830927" sldId="258"/>
            <ac:picMk id="4" creationId="{1562859F-4ACE-BC45-8FF1-88CB7BAA1E0A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2339830927" sldId="258"/>
            <ac:picMk id="14" creationId="{36ADE4CC-0E7A-6F48-BEC9-04A410238DE6}"/>
          </ac:picMkLst>
        </pc:picChg>
        <pc:cxnChg chg="add mod">
          <ac:chgData name="Kasaon Stephanie" userId="bf5b61473bd0d7ca" providerId="LiveId" clId="{3F42A0C6-F5D2-5F40-B8BB-800CD39E7DE0}" dt="2020-06-22T12:26:53.865" v="202" actId="14100"/>
          <ac:cxnSpMkLst>
            <pc:docMk/>
            <pc:sldMk cId="2339830927" sldId="258"/>
            <ac:cxnSpMk id="15" creationId="{B9FBC322-8979-C245-8ECA-4B5177FC9151}"/>
          </ac:cxnSpMkLst>
        </pc:cxnChg>
        <pc:cxnChg chg="add del mod">
          <ac:chgData name="Kasaon Stephanie" userId="bf5b61473bd0d7ca" providerId="LiveId" clId="{3F42A0C6-F5D2-5F40-B8BB-800CD39E7DE0}" dt="2020-06-22T12:27:17.067" v="206" actId="11529"/>
          <ac:cxnSpMkLst>
            <pc:docMk/>
            <pc:sldMk cId="2339830927" sldId="258"/>
            <ac:cxnSpMk id="19" creationId="{7271D405-2D96-0043-90E5-CA8A47EFE9AA}"/>
          </ac:cxnSpMkLst>
        </pc:cxnChg>
        <pc:cxnChg chg="add mod">
          <ac:chgData name="Kasaon Stephanie" userId="bf5b61473bd0d7ca" providerId="LiveId" clId="{3F42A0C6-F5D2-5F40-B8BB-800CD39E7DE0}" dt="2020-06-22T12:28:06.872" v="213" actId="1076"/>
          <ac:cxnSpMkLst>
            <pc:docMk/>
            <pc:sldMk cId="2339830927" sldId="258"/>
            <ac:cxnSpMk id="21" creationId="{9FE22E8D-0EE8-A64D-82C6-E6B64CFC0CC7}"/>
          </ac:cxnSpMkLst>
        </pc:cxnChg>
        <pc:cxnChg chg="add mod">
          <ac:chgData name="Kasaon Stephanie" userId="bf5b61473bd0d7ca" providerId="LiveId" clId="{3F42A0C6-F5D2-5F40-B8BB-800CD39E7DE0}" dt="2020-06-22T12:27:43.183" v="210" actId="14100"/>
          <ac:cxnSpMkLst>
            <pc:docMk/>
            <pc:sldMk cId="2339830927" sldId="258"/>
            <ac:cxnSpMk id="24" creationId="{27C3587F-7E9A-D747-963B-F03645C224AB}"/>
          </ac:cxnSpMkLst>
        </pc:cxnChg>
        <pc:cxnChg chg="add mod">
          <ac:chgData name="Kasaon Stephanie" userId="bf5b61473bd0d7ca" providerId="LiveId" clId="{3F42A0C6-F5D2-5F40-B8BB-800CD39E7DE0}" dt="2020-06-22T12:28:18.697" v="215" actId="14100"/>
          <ac:cxnSpMkLst>
            <pc:docMk/>
            <pc:sldMk cId="2339830927" sldId="258"/>
            <ac:cxnSpMk id="27" creationId="{819D74F5-5A53-464F-9EC1-1FE91584E574}"/>
          </ac:cxnSpMkLst>
        </pc:cxnChg>
        <pc:cxnChg chg="add mod">
          <ac:chgData name="Kasaon Stephanie" userId="bf5b61473bd0d7ca" providerId="LiveId" clId="{3F42A0C6-F5D2-5F40-B8BB-800CD39E7DE0}" dt="2020-06-22T12:28:34.449" v="217" actId="14100"/>
          <ac:cxnSpMkLst>
            <pc:docMk/>
            <pc:sldMk cId="2339830927" sldId="258"/>
            <ac:cxnSpMk id="30" creationId="{F09A22B8-0CB8-6343-8A02-AC55D60FDD17}"/>
          </ac:cxnSpMkLst>
        </pc:cxnChg>
        <pc:cxnChg chg="add mod">
          <ac:chgData name="Kasaon Stephanie" userId="bf5b61473bd0d7ca" providerId="LiveId" clId="{3F42A0C6-F5D2-5F40-B8BB-800CD39E7DE0}" dt="2020-06-22T12:28:44.268" v="219" actId="14100"/>
          <ac:cxnSpMkLst>
            <pc:docMk/>
            <pc:sldMk cId="2339830927" sldId="258"/>
            <ac:cxnSpMk id="33" creationId="{56E32435-FA9A-134A-AE1F-A5DB73B8BA35}"/>
          </ac:cxnSpMkLst>
        </pc:cxnChg>
        <pc:cxnChg chg="add mod">
          <ac:chgData name="Kasaon Stephanie" userId="bf5b61473bd0d7ca" providerId="LiveId" clId="{3F42A0C6-F5D2-5F40-B8BB-800CD39E7DE0}" dt="2020-06-22T12:28:54.874" v="221" actId="14100"/>
          <ac:cxnSpMkLst>
            <pc:docMk/>
            <pc:sldMk cId="2339830927" sldId="258"/>
            <ac:cxnSpMk id="36" creationId="{4A6084FA-7FB3-524F-A33C-0F56127B4FE5}"/>
          </ac:cxnSpMkLst>
        </pc:cxnChg>
        <pc:cxnChg chg="add mod">
          <ac:chgData name="Kasaon Stephanie" userId="bf5b61473bd0d7ca" providerId="LiveId" clId="{3F42A0C6-F5D2-5F40-B8BB-800CD39E7DE0}" dt="2020-06-22T12:29:05.118" v="223" actId="14100"/>
          <ac:cxnSpMkLst>
            <pc:docMk/>
            <pc:sldMk cId="2339830927" sldId="258"/>
            <ac:cxnSpMk id="39" creationId="{4464D0EF-3F1E-084E-AE32-33DC58FF4B2E}"/>
          </ac:cxnSpMkLst>
        </pc:cxnChg>
        <pc:cxnChg chg="add mod">
          <ac:chgData name="Kasaon Stephanie" userId="bf5b61473bd0d7ca" providerId="LiveId" clId="{3F42A0C6-F5D2-5F40-B8BB-800CD39E7DE0}" dt="2020-06-22T12:29:17.457" v="225" actId="14100"/>
          <ac:cxnSpMkLst>
            <pc:docMk/>
            <pc:sldMk cId="2339830927" sldId="258"/>
            <ac:cxnSpMk id="42" creationId="{2142A45A-BCC2-D947-AE82-3CB9AE8335A9}"/>
          </ac:cxnSpMkLst>
        </pc:cxnChg>
        <pc:cxnChg chg="add mod">
          <ac:chgData name="Kasaon Stephanie" userId="bf5b61473bd0d7ca" providerId="LiveId" clId="{3F42A0C6-F5D2-5F40-B8BB-800CD39E7DE0}" dt="2020-06-22T12:29:30.484" v="227" actId="14100"/>
          <ac:cxnSpMkLst>
            <pc:docMk/>
            <pc:sldMk cId="2339830927" sldId="258"/>
            <ac:cxnSpMk id="45" creationId="{FE03A25E-C628-FC44-B6C0-99F700F27961}"/>
          </ac:cxnSpMkLst>
        </pc:cxnChg>
      </pc:sldChg>
      <pc:sldChg chg="addSp delSp modSp modTransition">
        <pc:chgData name="Kasaon Stephanie" userId="bf5b61473bd0d7ca" providerId="LiveId" clId="{3F42A0C6-F5D2-5F40-B8BB-800CD39E7DE0}" dt="2020-06-25T03:44:50.916" v="2610"/>
        <pc:sldMkLst>
          <pc:docMk/>
          <pc:sldMk cId="468626941" sldId="259"/>
        </pc:sldMkLst>
        <pc:spChg chg="mod">
          <ac:chgData name="Kasaon Stephanie" userId="bf5b61473bd0d7ca" providerId="LiveId" clId="{3F42A0C6-F5D2-5F40-B8BB-800CD39E7DE0}" dt="2020-06-24T11:13:12.859" v="2399"/>
          <ac:spMkLst>
            <pc:docMk/>
            <pc:sldMk cId="468626941" sldId="259"/>
            <ac:spMk id="2" creationId="{D49CC1E3-8AC5-D747-8AE0-6EFC7165C85C}"/>
          </ac:spMkLst>
        </pc:spChg>
        <pc:spChg chg="del">
          <ac:chgData name="Kasaon Stephanie" userId="bf5b61473bd0d7ca" providerId="LiveId" clId="{3F42A0C6-F5D2-5F40-B8BB-800CD39E7DE0}" dt="2020-06-22T12:29:57.351" v="228" actId="478"/>
          <ac:spMkLst>
            <pc:docMk/>
            <pc:sldMk cId="468626941" sldId="259"/>
            <ac:spMk id="3" creationId="{3A776F10-6854-5049-BDCB-33D8E7FF9A6C}"/>
          </ac:spMkLst>
        </pc:spChg>
        <pc:spChg chg="add mod">
          <ac:chgData name="Kasaon Stephanie" userId="bf5b61473bd0d7ca" providerId="LiveId" clId="{3F42A0C6-F5D2-5F40-B8BB-800CD39E7DE0}" dt="2020-06-22T12:35:23.853" v="326" actId="20577"/>
          <ac:spMkLst>
            <pc:docMk/>
            <pc:sldMk cId="468626941" sldId="259"/>
            <ac:spMk id="4" creationId="{AAC7558F-AEC6-C749-A6E2-9D60ADA13B83}"/>
          </ac:spMkLst>
        </pc:spChg>
        <pc:spChg chg="add mod">
          <ac:chgData name="Kasaon Stephanie" userId="bf5b61473bd0d7ca" providerId="LiveId" clId="{3F42A0C6-F5D2-5F40-B8BB-800CD39E7DE0}" dt="2020-06-22T12:35:28.788" v="338" actId="20577"/>
          <ac:spMkLst>
            <pc:docMk/>
            <pc:sldMk cId="468626941" sldId="259"/>
            <ac:spMk id="5" creationId="{952725D4-8B90-E14D-A91E-B6BF658D3FB6}"/>
          </ac:spMkLst>
        </pc:spChg>
        <pc:spChg chg="add mod">
          <ac:chgData name="Kasaon Stephanie" userId="bf5b61473bd0d7ca" providerId="LiveId" clId="{3F42A0C6-F5D2-5F40-B8BB-800CD39E7DE0}" dt="2020-06-22T12:35:34.277" v="352" actId="20577"/>
          <ac:spMkLst>
            <pc:docMk/>
            <pc:sldMk cId="468626941" sldId="259"/>
            <ac:spMk id="6" creationId="{CE55851D-198D-8C4B-8F50-F4CAC5423E58}"/>
          </ac:spMkLst>
        </pc:spChg>
        <pc:spChg chg="add mod">
          <ac:chgData name="Kasaon Stephanie" userId="bf5b61473bd0d7ca" providerId="LiveId" clId="{3F42A0C6-F5D2-5F40-B8BB-800CD39E7DE0}" dt="2020-06-22T12:38:22.842" v="492" actId="20577"/>
          <ac:spMkLst>
            <pc:docMk/>
            <pc:sldMk cId="468626941" sldId="259"/>
            <ac:spMk id="7" creationId="{AAE0970B-C4DB-8D43-A19D-5BD32D017641}"/>
          </ac:spMkLst>
        </pc:spChg>
        <pc:spChg chg="add mod">
          <ac:chgData name="Kasaon Stephanie" userId="bf5b61473bd0d7ca" providerId="LiveId" clId="{3F42A0C6-F5D2-5F40-B8BB-800CD39E7DE0}" dt="2020-06-22T12:38:59.215" v="557" actId="1076"/>
          <ac:spMkLst>
            <pc:docMk/>
            <pc:sldMk cId="468626941" sldId="259"/>
            <ac:spMk id="8" creationId="{3E9D175A-DA27-2B47-A1D5-787C55893190}"/>
          </ac:spMkLst>
        </pc:spChg>
        <pc:spChg chg="add mod">
          <ac:chgData name="Kasaon Stephanie" userId="bf5b61473bd0d7ca" providerId="LiveId" clId="{3F42A0C6-F5D2-5F40-B8BB-800CD39E7DE0}" dt="2020-06-22T12:38:52.860" v="556" actId="1076"/>
          <ac:spMkLst>
            <pc:docMk/>
            <pc:sldMk cId="468626941" sldId="259"/>
            <ac:spMk id="9" creationId="{3A02B30A-E98E-F949-A46E-49EEED7B7786}"/>
          </ac:spMkLst>
        </pc:sp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468626941" sldId="259"/>
            <ac:picMk id="3" creationId="{217416A2-0342-3E45-872F-8623685B9BEE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468626941" sldId="259"/>
            <ac:picMk id="10" creationId="{8389582E-90F9-5149-95B5-CFDE9193F5C4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468626941" sldId="259"/>
            <ac:picMk id="11" creationId="{2D303CA4-0059-984C-91E6-CF2629DD8507}"/>
          </ac:picMkLst>
        </pc:picChg>
      </pc:sldChg>
      <pc:sldChg chg="addSp delSp modSp mod modTransition setBg">
        <pc:chgData name="Kasaon Stephanie" userId="bf5b61473bd0d7ca" providerId="LiveId" clId="{3F42A0C6-F5D2-5F40-B8BB-800CD39E7DE0}" dt="2020-06-25T03:44:50.916" v="2610"/>
        <pc:sldMkLst>
          <pc:docMk/>
          <pc:sldMk cId="212353456" sldId="260"/>
        </pc:sldMkLst>
        <pc:spChg chg="mod">
          <ac:chgData name="Kasaon Stephanie" userId="bf5b61473bd0d7ca" providerId="LiveId" clId="{3F42A0C6-F5D2-5F40-B8BB-800CD39E7DE0}" dt="2020-06-24T12:00:29.180" v="2429" actId="26606"/>
          <ac:spMkLst>
            <pc:docMk/>
            <pc:sldMk cId="212353456" sldId="260"/>
            <ac:spMk id="2" creationId="{0EF60159-A599-9D4B-B69A-E5C8068080A0}"/>
          </ac:spMkLst>
        </pc:spChg>
        <pc:spChg chg="del mod">
          <ac:chgData name="Kasaon Stephanie" userId="bf5b61473bd0d7ca" providerId="LiveId" clId="{3F42A0C6-F5D2-5F40-B8BB-800CD39E7DE0}" dt="2020-06-24T12:00:29.180" v="2429" actId="26606"/>
          <ac:spMkLst>
            <pc:docMk/>
            <pc:sldMk cId="212353456" sldId="260"/>
            <ac:spMk id="3" creationId="{88323BC9-55A5-EF4F-9353-4FE55C86BB12}"/>
          </ac:spMkLst>
        </pc:spChg>
        <pc:spChg chg="add del mod">
          <ac:chgData name="Kasaon Stephanie" userId="bf5b61473bd0d7ca" providerId="LiveId" clId="{3F42A0C6-F5D2-5F40-B8BB-800CD39E7DE0}" dt="2020-06-23T13:14:13.364" v="932"/>
          <ac:spMkLst>
            <pc:docMk/>
            <pc:sldMk cId="212353456" sldId="260"/>
            <ac:spMk id="4" creationId="{A0E2A6C6-C1A6-FD43-A4C9-B8A320109900}"/>
          </ac:spMkLst>
        </pc:spChg>
        <pc:spChg chg="add">
          <ac:chgData name="Kasaon Stephanie" userId="bf5b61473bd0d7ca" providerId="LiveId" clId="{3F42A0C6-F5D2-5F40-B8BB-800CD39E7DE0}" dt="2020-06-24T12:00:29.180" v="2429" actId="26606"/>
          <ac:spMkLst>
            <pc:docMk/>
            <pc:sldMk cId="212353456" sldId="260"/>
            <ac:spMk id="9" creationId="{53B021B3-DE93-4AB7-8A18-CF5F1CED88B8}"/>
          </ac:spMkLst>
        </pc:spChg>
        <pc:spChg chg="add">
          <ac:chgData name="Kasaon Stephanie" userId="bf5b61473bd0d7ca" providerId="LiveId" clId="{3F42A0C6-F5D2-5F40-B8BB-800CD39E7DE0}" dt="2020-06-24T12:00:29.180" v="2429" actId="26606"/>
          <ac:spMkLst>
            <pc:docMk/>
            <pc:sldMk cId="212353456" sldId="260"/>
            <ac:spMk id="11" creationId="{52D502E5-F6B4-4D58-B4AE-FC466FF15EE8}"/>
          </ac:spMkLst>
        </pc:spChg>
        <pc:spChg chg="add">
          <ac:chgData name="Kasaon Stephanie" userId="bf5b61473bd0d7ca" providerId="LiveId" clId="{3F42A0C6-F5D2-5F40-B8BB-800CD39E7DE0}" dt="2020-06-24T12:00:29.180" v="2429" actId="26606"/>
          <ac:spMkLst>
            <pc:docMk/>
            <pc:sldMk cId="212353456" sldId="260"/>
            <ac:spMk id="13" creationId="{9DECDBF4-02B6-4BB4-B65B-B8107AD6A9E8}"/>
          </ac:spMkLst>
        </pc:spChg>
        <pc:graphicFrameChg chg="add">
          <ac:chgData name="Kasaon Stephanie" userId="bf5b61473bd0d7ca" providerId="LiveId" clId="{3F42A0C6-F5D2-5F40-B8BB-800CD39E7DE0}" dt="2020-06-24T12:00:29.180" v="2429" actId="26606"/>
          <ac:graphicFrameMkLst>
            <pc:docMk/>
            <pc:sldMk cId="212353456" sldId="260"/>
            <ac:graphicFrameMk id="5" creationId="{29B255F7-B56C-4F83-A978-6F816BF25581}"/>
          </ac:graphicFrameMkLst>
        </pc:graphicFrame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212353456" sldId="260"/>
            <ac:picMk id="3" creationId="{79CA142D-0C07-FC49-802A-069A0AADC858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212353456" sldId="260"/>
            <ac:picMk id="4" creationId="{9C6650CC-45C8-DC44-8E43-55B1A5E05514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212353456" sldId="260"/>
            <ac:picMk id="6" creationId="{BEBB80D0-0839-A34C-AC6D-0399FF21493F}"/>
          </ac:picMkLst>
        </pc:picChg>
      </pc:sldChg>
      <pc:sldChg chg="addSp delSp modSp mod modTransition setBg">
        <pc:chgData name="Kasaon Stephanie" userId="bf5b61473bd0d7ca" providerId="LiveId" clId="{3F42A0C6-F5D2-5F40-B8BB-800CD39E7DE0}" dt="2020-06-25T03:44:50.916" v="2610"/>
        <pc:sldMkLst>
          <pc:docMk/>
          <pc:sldMk cId="2435452257" sldId="261"/>
        </pc:sldMkLst>
        <pc:spChg chg="mod">
          <ac:chgData name="Kasaon Stephanie" userId="bf5b61473bd0d7ca" providerId="LiveId" clId="{3F42A0C6-F5D2-5F40-B8BB-800CD39E7DE0}" dt="2020-06-24T12:03:43.683" v="2448" actId="26606"/>
          <ac:spMkLst>
            <pc:docMk/>
            <pc:sldMk cId="2435452257" sldId="261"/>
            <ac:spMk id="2" creationId="{1E4FBC86-FE99-704F-8066-2981EB6FD785}"/>
          </ac:spMkLst>
        </pc:spChg>
        <pc:spChg chg="add del mod">
          <ac:chgData name="Kasaon Stephanie" userId="bf5b61473bd0d7ca" providerId="LiveId" clId="{3F42A0C6-F5D2-5F40-B8BB-800CD39E7DE0}" dt="2020-06-24T12:03:43.683" v="2448" actId="26606"/>
          <ac:spMkLst>
            <pc:docMk/>
            <pc:sldMk cId="2435452257" sldId="261"/>
            <ac:spMk id="3" creationId="{435A314A-07EA-F947-9955-8AA9EF0A6E2F}"/>
          </ac:spMkLst>
        </pc:spChg>
        <pc:spChg chg="add">
          <ac:chgData name="Kasaon Stephanie" userId="bf5b61473bd0d7ca" providerId="LiveId" clId="{3F42A0C6-F5D2-5F40-B8BB-800CD39E7DE0}" dt="2020-06-24T12:03:43.683" v="2448" actId="26606"/>
          <ac:spMkLst>
            <pc:docMk/>
            <pc:sldMk cId="2435452257" sldId="261"/>
            <ac:spMk id="6" creationId="{53B021B3-DE93-4AB7-8A18-CF5F1CED88B8}"/>
          </ac:spMkLst>
        </pc:spChg>
        <pc:spChg chg="add">
          <ac:chgData name="Kasaon Stephanie" userId="bf5b61473bd0d7ca" providerId="LiveId" clId="{3F42A0C6-F5D2-5F40-B8BB-800CD39E7DE0}" dt="2020-06-24T12:03:43.683" v="2448" actId="26606"/>
          <ac:spMkLst>
            <pc:docMk/>
            <pc:sldMk cId="2435452257" sldId="261"/>
            <ac:spMk id="7" creationId="{52D502E5-F6B4-4D58-B4AE-FC466FF15EE8}"/>
          </ac:spMkLst>
        </pc:spChg>
        <pc:spChg chg="add">
          <ac:chgData name="Kasaon Stephanie" userId="bf5b61473bd0d7ca" providerId="LiveId" clId="{3F42A0C6-F5D2-5F40-B8BB-800CD39E7DE0}" dt="2020-06-24T12:03:43.683" v="2448" actId="26606"/>
          <ac:spMkLst>
            <pc:docMk/>
            <pc:sldMk cId="2435452257" sldId="261"/>
            <ac:spMk id="8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2:02:27.852" v="2437" actId="26606"/>
          <ac:spMkLst>
            <pc:docMk/>
            <pc:sldMk cId="2435452257" sldId="261"/>
            <ac:spMk id="9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2:02:27.852" v="2437" actId="26606"/>
          <ac:spMkLst>
            <pc:docMk/>
            <pc:sldMk cId="2435452257" sldId="261"/>
            <ac:spMk id="11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2:02:27.852" v="2437" actId="26606"/>
          <ac:spMkLst>
            <pc:docMk/>
            <pc:sldMk cId="2435452257" sldId="261"/>
            <ac:spMk id="13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2:02:44.160" v="2439" actId="26606"/>
          <ac:spMkLst>
            <pc:docMk/>
            <pc:sldMk cId="2435452257" sldId="261"/>
            <ac:spMk id="15" creationId="{81D377EB-C9D2-4ED0-86A6-740A297E3EAC}"/>
          </ac:spMkLst>
        </pc:spChg>
        <pc:spChg chg="add del">
          <ac:chgData name="Kasaon Stephanie" userId="bf5b61473bd0d7ca" providerId="LiveId" clId="{3F42A0C6-F5D2-5F40-B8BB-800CD39E7DE0}" dt="2020-06-24T12:02:44.160" v="2439" actId="26606"/>
          <ac:spMkLst>
            <pc:docMk/>
            <pc:sldMk cId="2435452257" sldId="261"/>
            <ac:spMk id="16" creationId="{066346BE-FDB4-4772-A696-0719490ABD64}"/>
          </ac:spMkLst>
        </pc:spChg>
        <pc:spChg chg="add del">
          <ac:chgData name="Kasaon Stephanie" userId="bf5b61473bd0d7ca" providerId="LiveId" clId="{3F42A0C6-F5D2-5F40-B8BB-800CD39E7DE0}" dt="2020-06-24T12:02:44.160" v="2439" actId="26606"/>
          <ac:spMkLst>
            <pc:docMk/>
            <pc:sldMk cId="2435452257" sldId="261"/>
            <ac:spMk id="17" creationId="{FB92FFCE-0C90-454E-AA25-D4EE9A6C39C5}"/>
          </ac:spMkLst>
        </pc:spChg>
        <pc:spChg chg="add del">
          <ac:chgData name="Kasaon Stephanie" userId="bf5b61473bd0d7ca" providerId="LiveId" clId="{3F42A0C6-F5D2-5F40-B8BB-800CD39E7DE0}" dt="2020-06-24T12:03:04.856" v="2443" actId="26606"/>
          <ac:spMkLst>
            <pc:docMk/>
            <pc:sldMk cId="2435452257" sldId="261"/>
            <ac:spMk id="20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2:03:04.856" v="2443" actId="26606"/>
          <ac:spMkLst>
            <pc:docMk/>
            <pc:sldMk cId="2435452257" sldId="261"/>
            <ac:spMk id="21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2:03:04.856" v="2443" actId="26606"/>
          <ac:spMkLst>
            <pc:docMk/>
            <pc:sldMk cId="2435452257" sldId="261"/>
            <ac:spMk id="22" creationId="{9DECDBF4-02B6-4BB4-B65B-B8107AD6A9E8}"/>
          </ac:spMkLst>
        </pc:spChg>
        <pc:graphicFrameChg chg="add del">
          <ac:chgData name="Kasaon Stephanie" userId="bf5b61473bd0d7ca" providerId="LiveId" clId="{3F42A0C6-F5D2-5F40-B8BB-800CD39E7DE0}" dt="2020-06-24T12:02:27.852" v="2437" actId="26606"/>
          <ac:graphicFrameMkLst>
            <pc:docMk/>
            <pc:sldMk cId="2435452257" sldId="261"/>
            <ac:graphicFrameMk id="5" creationId="{CF4CAD3A-1768-4DAE-9178-50DA50052B61}"/>
          </ac:graphicFrameMkLst>
        </pc:graphicFrameChg>
        <pc:graphicFrameChg chg="add">
          <ac:chgData name="Kasaon Stephanie" userId="bf5b61473bd0d7ca" providerId="LiveId" clId="{3F42A0C6-F5D2-5F40-B8BB-800CD39E7DE0}" dt="2020-06-24T12:03:43.683" v="2448" actId="26606"/>
          <ac:graphicFrameMkLst>
            <pc:docMk/>
            <pc:sldMk cId="2435452257" sldId="261"/>
            <ac:graphicFrameMk id="10" creationId="{15C657A5-7E55-432B-83DB-24E03814F67E}"/>
          </ac:graphicFrameMkLst>
        </pc:graphicFrameChg>
        <pc:graphicFrameChg chg="add del">
          <ac:chgData name="Kasaon Stephanie" userId="bf5b61473bd0d7ca" providerId="LiveId" clId="{3F42A0C6-F5D2-5F40-B8BB-800CD39E7DE0}" dt="2020-06-24T12:02:44.160" v="2439" actId="26606"/>
          <ac:graphicFrameMkLst>
            <pc:docMk/>
            <pc:sldMk cId="2435452257" sldId="261"/>
            <ac:graphicFrameMk id="18" creationId="{97D49D2D-AA57-4026-BF40-532633F53EAB}"/>
          </ac:graphicFrameMkLst>
        </pc:graphicFrameChg>
        <pc:graphicFrameChg chg="add del">
          <ac:chgData name="Kasaon Stephanie" userId="bf5b61473bd0d7ca" providerId="LiveId" clId="{3F42A0C6-F5D2-5F40-B8BB-800CD39E7DE0}" dt="2020-06-24T12:03:04.856" v="2443" actId="26606"/>
          <ac:graphicFrameMkLst>
            <pc:docMk/>
            <pc:sldMk cId="2435452257" sldId="261"/>
            <ac:graphicFrameMk id="23" creationId="{FD87A515-6AD9-492F-BAE3-77F0296B0EB0}"/>
          </ac:graphicFrameMkLst>
        </pc:graphicFrame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2435452257" sldId="261"/>
            <ac:picMk id="3" creationId="{0034555E-8266-A541-938A-FB8052F9A1E6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2435452257" sldId="261"/>
            <ac:picMk id="4" creationId="{5E66A1A2-5EB6-504B-B3B6-2914C06C8569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2435452257" sldId="261"/>
            <ac:picMk id="5" creationId="{D9A47FFF-5CE5-2747-A9A5-88E641031FAD}"/>
          </ac:picMkLst>
        </pc:picChg>
      </pc:sldChg>
      <pc:sldChg chg="del">
        <pc:chgData name="Kasaon Stephanie" userId="bf5b61473bd0d7ca" providerId="LiveId" clId="{3F42A0C6-F5D2-5F40-B8BB-800CD39E7DE0}" dt="2020-06-23T14:10:40.772" v="2132" actId="2696"/>
        <pc:sldMkLst>
          <pc:docMk/>
          <pc:sldMk cId="3317145943" sldId="262"/>
        </pc:sldMkLst>
      </pc:sldChg>
      <pc:sldChg chg="addSp delSp modSp add mod ord modTransition setBg">
        <pc:chgData name="Kasaon Stephanie" userId="bf5b61473bd0d7ca" providerId="LiveId" clId="{3F42A0C6-F5D2-5F40-B8BB-800CD39E7DE0}" dt="2020-06-25T03:44:50.916" v="2610"/>
        <pc:sldMkLst>
          <pc:docMk/>
          <pc:sldMk cId="1151490854" sldId="263"/>
        </pc:sldMkLst>
        <pc:spChg chg="mod">
          <ac:chgData name="Kasaon Stephanie" userId="bf5b61473bd0d7ca" providerId="LiveId" clId="{3F42A0C6-F5D2-5F40-B8BB-800CD39E7DE0}" dt="2020-06-24T12:04:00.235" v="2449" actId="26606"/>
          <ac:spMkLst>
            <pc:docMk/>
            <pc:sldMk cId="1151490854" sldId="263"/>
            <ac:spMk id="2" creationId="{CD2BBC00-F792-1142-9D35-23730A722EAD}"/>
          </ac:spMkLst>
        </pc:spChg>
        <pc:spChg chg="del mod">
          <ac:chgData name="Kasaon Stephanie" userId="bf5b61473bd0d7ca" providerId="LiveId" clId="{3F42A0C6-F5D2-5F40-B8BB-800CD39E7DE0}" dt="2020-06-24T12:04:00.235" v="2449" actId="26606"/>
          <ac:spMkLst>
            <pc:docMk/>
            <pc:sldMk cId="1151490854" sldId="263"/>
            <ac:spMk id="3" creationId="{4717FC68-746D-284E-9955-6ECCCC090BBE}"/>
          </ac:spMkLst>
        </pc:spChg>
        <pc:spChg chg="add">
          <ac:chgData name="Kasaon Stephanie" userId="bf5b61473bd0d7ca" providerId="LiveId" clId="{3F42A0C6-F5D2-5F40-B8BB-800CD39E7DE0}" dt="2020-06-24T12:04:00.235" v="2449" actId="26606"/>
          <ac:spMkLst>
            <pc:docMk/>
            <pc:sldMk cId="1151490854" sldId="263"/>
            <ac:spMk id="9" creationId="{53B021B3-DE93-4AB7-8A18-CF5F1CED88B8}"/>
          </ac:spMkLst>
        </pc:spChg>
        <pc:spChg chg="add">
          <ac:chgData name="Kasaon Stephanie" userId="bf5b61473bd0d7ca" providerId="LiveId" clId="{3F42A0C6-F5D2-5F40-B8BB-800CD39E7DE0}" dt="2020-06-24T12:04:00.235" v="2449" actId="26606"/>
          <ac:spMkLst>
            <pc:docMk/>
            <pc:sldMk cId="1151490854" sldId="263"/>
            <ac:spMk id="11" creationId="{52D502E5-F6B4-4D58-B4AE-FC466FF15EE8}"/>
          </ac:spMkLst>
        </pc:spChg>
        <pc:spChg chg="add">
          <ac:chgData name="Kasaon Stephanie" userId="bf5b61473bd0d7ca" providerId="LiveId" clId="{3F42A0C6-F5D2-5F40-B8BB-800CD39E7DE0}" dt="2020-06-24T12:04:00.235" v="2449" actId="26606"/>
          <ac:spMkLst>
            <pc:docMk/>
            <pc:sldMk cId="1151490854" sldId="263"/>
            <ac:spMk id="13" creationId="{9DECDBF4-02B6-4BB4-B65B-B8107AD6A9E8}"/>
          </ac:spMkLst>
        </pc:spChg>
        <pc:graphicFrameChg chg="add">
          <ac:chgData name="Kasaon Stephanie" userId="bf5b61473bd0d7ca" providerId="LiveId" clId="{3F42A0C6-F5D2-5F40-B8BB-800CD39E7DE0}" dt="2020-06-24T12:04:00.235" v="2449" actId="26606"/>
          <ac:graphicFrameMkLst>
            <pc:docMk/>
            <pc:sldMk cId="1151490854" sldId="263"/>
            <ac:graphicFrameMk id="5" creationId="{A9F380C6-BAE9-4B1B-B9DA-2C0F4474430C}"/>
          </ac:graphicFrameMkLst>
        </pc:graphicFrame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1151490854" sldId="263"/>
            <ac:picMk id="3" creationId="{3E4EAAF1-17FC-D040-8446-C52A74F3E087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1151490854" sldId="263"/>
            <ac:picMk id="4" creationId="{37996678-A357-9541-8735-62D7E4E80A91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1151490854" sldId="263"/>
            <ac:picMk id="6" creationId="{E295680F-8A1A-CF4E-ABE5-4887C08CEA17}"/>
          </ac:picMkLst>
        </pc:picChg>
      </pc:sldChg>
      <pc:sldChg chg="addSp delSp modSp add mod modTransition setBg">
        <pc:chgData name="Kasaon Stephanie" userId="bf5b61473bd0d7ca" providerId="LiveId" clId="{3F42A0C6-F5D2-5F40-B8BB-800CD39E7DE0}" dt="2020-06-25T03:44:50.916" v="2610"/>
        <pc:sldMkLst>
          <pc:docMk/>
          <pc:sldMk cId="3369010973" sldId="264"/>
        </pc:sldMkLst>
        <pc:spChg chg="mod">
          <ac:chgData name="Kasaon Stephanie" userId="bf5b61473bd0d7ca" providerId="LiveId" clId="{3F42A0C6-F5D2-5F40-B8BB-800CD39E7DE0}" dt="2020-06-24T12:01:24.670" v="2433" actId="26606"/>
          <ac:spMkLst>
            <pc:docMk/>
            <pc:sldMk cId="3369010973" sldId="264"/>
            <ac:spMk id="2" creationId="{B8C14ED1-BA2B-524D-981B-207B04B7A176}"/>
          </ac:spMkLst>
        </pc:spChg>
        <pc:spChg chg="del mod">
          <ac:chgData name="Kasaon Stephanie" userId="bf5b61473bd0d7ca" providerId="LiveId" clId="{3F42A0C6-F5D2-5F40-B8BB-800CD39E7DE0}" dt="2020-06-24T12:00:58.439" v="2430" actId="26606"/>
          <ac:spMkLst>
            <pc:docMk/>
            <pc:sldMk cId="3369010973" sldId="264"/>
            <ac:spMk id="3" creationId="{4836E575-BCB6-4348-B300-A4CA27B2100A}"/>
          </ac:spMkLst>
        </pc:spChg>
        <pc:spChg chg="add del mod">
          <ac:chgData name="Kasaon Stephanie" userId="bf5b61473bd0d7ca" providerId="LiveId" clId="{3F42A0C6-F5D2-5F40-B8BB-800CD39E7DE0}" dt="2020-06-22T12:40:49.723" v="652"/>
          <ac:spMkLst>
            <pc:docMk/>
            <pc:sldMk cId="3369010973" sldId="264"/>
            <ac:spMk id="4" creationId="{00E2DC4F-FA62-AC4C-9DB6-5AD917B1F510}"/>
          </ac:spMkLst>
        </pc:spChg>
        <pc:spChg chg="add del">
          <ac:chgData name="Kasaon Stephanie" userId="bf5b61473bd0d7ca" providerId="LiveId" clId="{3F42A0C6-F5D2-5F40-B8BB-800CD39E7DE0}" dt="2020-06-24T12:01:24.670" v="2433" actId="26606"/>
          <ac:spMkLst>
            <pc:docMk/>
            <pc:sldMk cId="3369010973" sldId="264"/>
            <ac:spMk id="9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2:01:24.670" v="2433" actId="26606"/>
          <ac:spMkLst>
            <pc:docMk/>
            <pc:sldMk cId="3369010973" sldId="264"/>
            <ac:spMk id="11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2:01:24.670" v="2433" actId="26606"/>
          <ac:spMkLst>
            <pc:docMk/>
            <pc:sldMk cId="3369010973" sldId="264"/>
            <ac:spMk id="13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2:01:24.491" v="2432" actId="26606"/>
          <ac:spMkLst>
            <pc:docMk/>
            <pc:sldMk cId="3369010973" sldId="264"/>
            <ac:spMk id="18" creationId="{44AD29B6-BF3B-4407-9E75-52DF8E3B29F1}"/>
          </ac:spMkLst>
        </pc:spChg>
        <pc:spChg chg="add del">
          <ac:chgData name="Kasaon Stephanie" userId="bf5b61473bd0d7ca" providerId="LiveId" clId="{3F42A0C6-F5D2-5F40-B8BB-800CD39E7DE0}" dt="2020-06-24T12:01:24.491" v="2432" actId="26606"/>
          <ac:spMkLst>
            <pc:docMk/>
            <pc:sldMk cId="3369010973" sldId="264"/>
            <ac:spMk id="20" creationId="{55F8BA08-3E38-4B70-B93A-74F08E092206}"/>
          </ac:spMkLst>
        </pc:spChg>
        <pc:spChg chg="add del">
          <ac:chgData name="Kasaon Stephanie" userId="bf5b61473bd0d7ca" providerId="LiveId" clId="{3F42A0C6-F5D2-5F40-B8BB-800CD39E7DE0}" dt="2020-06-24T12:01:24.491" v="2432" actId="26606"/>
          <ac:spMkLst>
            <pc:docMk/>
            <pc:sldMk cId="3369010973" sldId="264"/>
            <ac:spMk id="22" creationId="{357F1B33-79AB-4A71-8CEC-4546D709B8C8}"/>
          </ac:spMkLst>
        </pc:spChg>
        <pc:spChg chg="add">
          <ac:chgData name="Kasaon Stephanie" userId="bf5b61473bd0d7ca" providerId="LiveId" clId="{3F42A0C6-F5D2-5F40-B8BB-800CD39E7DE0}" dt="2020-06-24T12:01:24.670" v="2433" actId="26606"/>
          <ac:spMkLst>
            <pc:docMk/>
            <pc:sldMk cId="3369010973" sldId="264"/>
            <ac:spMk id="24" creationId="{6D1A2CED-DA9B-4CCF-8215-CFC65FE71603}"/>
          </ac:spMkLst>
        </pc:spChg>
        <pc:spChg chg="add">
          <ac:chgData name="Kasaon Stephanie" userId="bf5b61473bd0d7ca" providerId="LiveId" clId="{3F42A0C6-F5D2-5F40-B8BB-800CD39E7DE0}" dt="2020-06-24T12:01:24.670" v="2433" actId="26606"/>
          <ac:spMkLst>
            <pc:docMk/>
            <pc:sldMk cId="3369010973" sldId="264"/>
            <ac:spMk id="25" creationId="{562DFC44-A40C-4573-9230-B3EDB3EC8EEB}"/>
          </ac:spMkLst>
        </pc:spChg>
        <pc:spChg chg="add">
          <ac:chgData name="Kasaon Stephanie" userId="bf5b61473bd0d7ca" providerId="LiveId" clId="{3F42A0C6-F5D2-5F40-B8BB-800CD39E7DE0}" dt="2020-06-24T12:01:24.670" v="2433" actId="26606"/>
          <ac:spMkLst>
            <pc:docMk/>
            <pc:sldMk cId="3369010973" sldId="264"/>
            <ac:spMk id="26" creationId="{15589D35-CF9F-4DE9-A792-8571A09E9BC9}"/>
          </ac:spMkLst>
        </pc:spChg>
        <pc:graphicFrameChg chg="add mod modGraphic">
          <ac:chgData name="Kasaon Stephanie" userId="bf5b61473bd0d7ca" providerId="LiveId" clId="{3F42A0C6-F5D2-5F40-B8BB-800CD39E7DE0}" dt="2020-06-24T12:01:24.670" v="2433" actId="26606"/>
          <ac:graphicFrameMkLst>
            <pc:docMk/>
            <pc:sldMk cId="3369010973" sldId="264"/>
            <ac:graphicFrameMk id="5" creationId="{7E474AF8-24EE-453A-AE54-503C94789451}"/>
          </ac:graphicFrameMkLst>
        </pc:graphicFrame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3369010973" sldId="264"/>
            <ac:picMk id="3" creationId="{62448F2C-F7B0-814A-8EAC-3CE0C1A4D4FD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3369010973" sldId="264"/>
            <ac:picMk id="4" creationId="{319B992F-5EE3-4D49-AEF6-C523E1006CF5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3369010973" sldId="264"/>
            <ac:picMk id="6" creationId="{5B8D62ED-D44F-DE45-A75B-B9D8862D03A2}"/>
          </ac:picMkLst>
        </pc:picChg>
      </pc:sldChg>
      <pc:sldChg chg="addSp delSp modSp add mod modTransition setBg">
        <pc:chgData name="Kasaon Stephanie" userId="bf5b61473bd0d7ca" providerId="LiveId" clId="{3F42A0C6-F5D2-5F40-B8BB-800CD39E7DE0}" dt="2020-06-25T03:44:50.916" v="2610"/>
        <pc:sldMkLst>
          <pc:docMk/>
          <pc:sldMk cId="1361483741" sldId="265"/>
        </pc:sldMkLst>
        <pc:spChg chg="mod">
          <ac:chgData name="Kasaon Stephanie" userId="bf5b61473bd0d7ca" providerId="LiveId" clId="{3F42A0C6-F5D2-5F40-B8BB-800CD39E7DE0}" dt="2020-06-24T12:04:51.222" v="2458" actId="26606"/>
          <ac:spMkLst>
            <pc:docMk/>
            <pc:sldMk cId="1361483741" sldId="265"/>
            <ac:spMk id="2" creationId="{613017BA-4DA2-1F42-9150-10FA1C047C7B}"/>
          </ac:spMkLst>
        </pc:spChg>
        <pc:spChg chg="del mod">
          <ac:chgData name="Kasaon Stephanie" userId="bf5b61473bd0d7ca" providerId="LiveId" clId="{3F42A0C6-F5D2-5F40-B8BB-800CD39E7DE0}" dt="2020-06-24T12:01:33.155" v="2434" actId="26606"/>
          <ac:spMkLst>
            <pc:docMk/>
            <pc:sldMk cId="1361483741" sldId="265"/>
            <ac:spMk id="3" creationId="{22EEB4C8-6A57-044B-8EDA-9443F2431032}"/>
          </ac:spMkLst>
        </pc:spChg>
        <pc:spChg chg="add del">
          <ac:chgData name="Kasaon Stephanie" userId="bf5b61473bd0d7ca" providerId="LiveId" clId="{3F42A0C6-F5D2-5F40-B8BB-800CD39E7DE0}" dt="2020-06-24T12:04:51.222" v="2458" actId="26606"/>
          <ac:spMkLst>
            <pc:docMk/>
            <pc:sldMk cId="1361483741" sldId="265"/>
            <ac:spMk id="9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2:04:51.222" v="2458" actId="26606"/>
          <ac:spMkLst>
            <pc:docMk/>
            <pc:sldMk cId="1361483741" sldId="265"/>
            <ac:spMk id="11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2:04:51.222" v="2458" actId="26606"/>
          <ac:spMkLst>
            <pc:docMk/>
            <pc:sldMk cId="1361483741" sldId="265"/>
            <ac:spMk id="13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2:04:40.999" v="2451" actId="26606"/>
          <ac:spMkLst>
            <pc:docMk/>
            <pc:sldMk cId="1361483741" sldId="265"/>
            <ac:spMk id="18" creationId="{AFF8D2E5-2C4E-47B1-930B-6C82B7C31331}"/>
          </ac:spMkLst>
        </pc:spChg>
        <pc:spChg chg="add del">
          <ac:chgData name="Kasaon Stephanie" userId="bf5b61473bd0d7ca" providerId="LiveId" clId="{3F42A0C6-F5D2-5F40-B8BB-800CD39E7DE0}" dt="2020-06-24T12:04:40.999" v="2451" actId="26606"/>
          <ac:spMkLst>
            <pc:docMk/>
            <pc:sldMk cId="1361483741" sldId="265"/>
            <ac:spMk id="20" creationId="{801E4ADA-0EA9-4930-846E-3C11E8BED6DD}"/>
          </ac:spMkLst>
        </pc:spChg>
        <pc:spChg chg="add del">
          <ac:chgData name="Kasaon Stephanie" userId="bf5b61473bd0d7ca" providerId="LiveId" clId="{3F42A0C6-F5D2-5F40-B8BB-800CD39E7DE0}" dt="2020-06-24T12:04:40.999" v="2451" actId="26606"/>
          <ac:spMkLst>
            <pc:docMk/>
            <pc:sldMk cId="1361483741" sldId="265"/>
            <ac:spMk id="22" creationId="{FB92FFCE-0C90-454E-AA25-D4EE9A6C39C5}"/>
          </ac:spMkLst>
        </pc:spChg>
        <pc:spChg chg="add del">
          <ac:chgData name="Kasaon Stephanie" userId="bf5b61473bd0d7ca" providerId="LiveId" clId="{3F42A0C6-F5D2-5F40-B8BB-800CD39E7DE0}" dt="2020-06-24T12:04:47.548" v="2453" actId="26606"/>
          <ac:spMkLst>
            <pc:docMk/>
            <pc:sldMk cId="1361483741" sldId="265"/>
            <ac:spMk id="24" creationId="{44AD29B6-BF3B-4407-9E75-52DF8E3B29F1}"/>
          </ac:spMkLst>
        </pc:spChg>
        <pc:spChg chg="add del">
          <ac:chgData name="Kasaon Stephanie" userId="bf5b61473bd0d7ca" providerId="LiveId" clId="{3F42A0C6-F5D2-5F40-B8BB-800CD39E7DE0}" dt="2020-06-24T12:04:47.548" v="2453" actId="26606"/>
          <ac:spMkLst>
            <pc:docMk/>
            <pc:sldMk cId="1361483741" sldId="265"/>
            <ac:spMk id="25" creationId="{55F8BA08-3E38-4B70-B93A-74F08E092206}"/>
          </ac:spMkLst>
        </pc:spChg>
        <pc:spChg chg="add del">
          <ac:chgData name="Kasaon Stephanie" userId="bf5b61473bd0d7ca" providerId="LiveId" clId="{3F42A0C6-F5D2-5F40-B8BB-800CD39E7DE0}" dt="2020-06-24T12:04:47.548" v="2453" actId="26606"/>
          <ac:spMkLst>
            <pc:docMk/>
            <pc:sldMk cId="1361483741" sldId="265"/>
            <ac:spMk id="26" creationId="{357F1B33-79AB-4A71-8CEC-4546D709B8C8}"/>
          </ac:spMkLst>
        </pc:spChg>
        <pc:spChg chg="add del">
          <ac:chgData name="Kasaon Stephanie" userId="bf5b61473bd0d7ca" providerId="LiveId" clId="{3F42A0C6-F5D2-5F40-B8BB-800CD39E7DE0}" dt="2020-06-24T12:04:49.813" v="2455" actId="26606"/>
          <ac:spMkLst>
            <pc:docMk/>
            <pc:sldMk cId="1361483741" sldId="265"/>
            <ac:spMk id="28" creationId="{81D377EB-C9D2-4ED0-86A6-740A297E3EAC}"/>
          </ac:spMkLst>
        </pc:spChg>
        <pc:spChg chg="add del">
          <ac:chgData name="Kasaon Stephanie" userId="bf5b61473bd0d7ca" providerId="LiveId" clId="{3F42A0C6-F5D2-5F40-B8BB-800CD39E7DE0}" dt="2020-06-24T12:04:49.813" v="2455" actId="26606"/>
          <ac:spMkLst>
            <pc:docMk/>
            <pc:sldMk cId="1361483741" sldId="265"/>
            <ac:spMk id="29" creationId="{066346BE-FDB4-4772-A696-0719490ABD64}"/>
          </ac:spMkLst>
        </pc:spChg>
        <pc:spChg chg="add del">
          <ac:chgData name="Kasaon Stephanie" userId="bf5b61473bd0d7ca" providerId="LiveId" clId="{3F42A0C6-F5D2-5F40-B8BB-800CD39E7DE0}" dt="2020-06-24T12:04:49.813" v="2455" actId="26606"/>
          <ac:spMkLst>
            <pc:docMk/>
            <pc:sldMk cId="1361483741" sldId="265"/>
            <ac:spMk id="30" creationId="{FB92FFCE-0C90-454E-AA25-D4EE9A6C39C5}"/>
          </ac:spMkLst>
        </pc:spChg>
        <pc:spChg chg="add del">
          <ac:chgData name="Kasaon Stephanie" userId="bf5b61473bd0d7ca" providerId="LiveId" clId="{3F42A0C6-F5D2-5F40-B8BB-800CD39E7DE0}" dt="2020-06-24T12:04:51.139" v="2457" actId="26606"/>
          <ac:spMkLst>
            <pc:docMk/>
            <pc:sldMk cId="1361483741" sldId="265"/>
            <ac:spMk id="32" creationId="{44AD29B6-BF3B-4407-9E75-52DF8E3B29F1}"/>
          </ac:spMkLst>
        </pc:spChg>
        <pc:spChg chg="add del">
          <ac:chgData name="Kasaon Stephanie" userId="bf5b61473bd0d7ca" providerId="LiveId" clId="{3F42A0C6-F5D2-5F40-B8BB-800CD39E7DE0}" dt="2020-06-24T12:04:51.139" v="2457" actId="26606"/>
          <ac:spMkLst>
            <pc:docMk/>
            <pc:sldMk cId="1361483741" sldId="265"/>
            <ac:spMk id="33" creationId="{55F8BA08-3E38-4B70-B93A-74F08E092206}"/>
          </ac:spMkLst>
        </pc:spChg>
        <pc:spChg chg="add del">
          <ac:chgData name="Kasaon Stephanie" userId="bf5b61473bd0d7ca" providerId="LiveId" clId="{3F42A0C6-F5D2-5F40-B8BB-800CD39E7DE0}" dt="2020-06-24T12:04:51.139" v="2457" actId="26606"/>
          <ac:spMkLst>
            <pc:docMk/>
            <pc:sldMk cId="1361483741" sldId="265"/>
            <ac:spMk id="34" creationId="{357F1B33-79AB-4A71-8CEC-4546D709B8C8}"/>
          </ac:spMkLst>
        </pc:spChg>
        <pc:spChg chg="add">
          <ac:chgData name="Kasaon Stephanie" userId="bf5b61473bd0d7ca" providerId="LiveId" clId="{3F42A0C6-F5D2-5F40-B8BB-800CD39E7DE0}" dt="2020-06-24T12:04:51.222" v="2458" actId="26606"/>
          <ac:spMkLst>
            <pc:docMk/>
            <pc:sldMk cId="1361483741" sldId="265"/>
            <ac:spMk id="36" creationId="{AFF8D2E5-2C4E-47B1-930B-6C82B7C31331}"/>
          </ac:spMkLst>
        </pc:spChg>
        <pc:spChg chg="add">
          <ac:chgData name="Kasaon Stephanie" userId="bf5b61473bd0d7ca" providerId="LiveId" clId="{3F42A0C6-F5D2-5F40-B8BB-800CD39E7DE0}" dt="2020-06-24T12:04:51.222" v="2458" actId="26606"/>
          <ac:spMkLst>
            <pc:docMk/>
            <pc:sldMk cId="1361483741" sldId="265"/>
            <ac:spMk id="37" creationId="{801E4ADA-0EA9-4930-846E-3C11E8BED6DD}"/>
          </ac:spMkLst>
        </pc:spChg>
        <pc:spChg chg="add">
          <ac:chgData name="Kasaon Stephanie" userId="bf5b61473bd0d7ca" providerId="LiveId" clId="{3F42A0C6-F5D2-5F40-B8BB-800CD39E7DE0}" dt="2020-06-24T12:04:51.222" v="2458" actId="26606"/>
          <ac:spMkLst>
            <pc:docMk/>
            <pc:sldMk cId="1361483741" sldId="265"/>
            <ac:spMk id="38" creationId="{FB92FFCE-0C90-454E-AA25-D4EE9A6C39C5}"/>
          </ac:spMkLst>
        </pc:spChg>
        <pc:graphicFrameChg chg="add mod modGraphic">
          <ac:chgData name="Kasaon Stephanie" userId="bf5b61473bd0d7ca" providerId="LiveId" clId="{3F42A0C6-F5D2-5F40-B8BB-800CD39E7DE0}" dt="2020-06-24T12:04:51.222" v="2458" actId="26606"/>
          <ac:graphicFrameMkLst>
            <pc:docMk/>
            <pc:sldMk cId="1361483741" sldId="265"/>
            <ac:graphicFrameMk id="5" creationId="{34E4BB7F-CC95-418B-87A1-9D21C92EDD02}"/>
          </ac:graphicFrameMkLst>
        </pc:graphicFrame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1361483741" sldId="265"/>
            <ac:picMk id="3" creationId="{B6D06A7F-38F2-0648-AE7C-5E01A7261267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1361483741" sldId="265"/>
            <ac:picMk id="4" creationId="{CE031374-E37C-5F42-9693-956FC9B48ED0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1361483741" sldId="265"/>
            <ac:picMk id="6" creationId="{95AC6035-820F-584C-8370-33DC0A1BB185}"/>
          </ac:picMkLst>
        </pc:picChg>
      </pc:sldChg>
      <pc:sldChg chg="addSp delSp modSp add mod modTransition setBg">
        <pc:chgData name="Kasaon Stephanie" userId="bf5b61473bd0d7ca" providerId="LiveId" clId="{3F42A0C6-F5D2-5F40-B8BB-800CD39E7DE0}" dt="2020-06-25T03:44:50.916" v="2610"/>
        <pc:sldMkLst>
          <pc:docMk/>
          <pc:sldMk cId="2873165025" sldId="266"/>
        </pc:sldMkLst>
        <pc:spChg chg="mod">
          <ac:chgData name="Kasaon Stephanie" userId="bf5b61473bd0d7ca" providerId="LiveId" clId="{3F42A0C6-F5D2-5F40-B8BB-800CD39E7DE0}" dt="2020-06-24T13:58:25.556" v="2465" actId="26606"/>
          <ac:spMkLst>
            <pc:docMk/>
            <pc:sldMk cId="2873165025" sldId="266"/>
            <ac:spMk id="2" creationId="{9FC7A501-4824-D54D-B17F-F750D7D3FFE8}"/>
          </ac:spMkLst>
        </pc:spChg>
        <pc:spChg chg="add del mod">
          <ac:chgData name="Kasaon Stephanie" userId="bf5b61473bd0d7ca" providerId="LiveId" clId="{3F42A0C6-F5D2-5F40-B8BB-800CD39E7DE0}" dt="2020-06-24T12:03:31.614" v="2447" actId="26606"/>
          <ac:spMkLst>
            <pc:docMk/>
            <pc:sldMk cId="2873165025" sldId="266"/>
            <ac:spMk id="3" creationId="{7402E2EF-0555-914E-B2EB-E71BE496D065}"/>
          </ac:spMkLst>
        </pc:spChg>
        <pc:spChg chg="add del">
          <ac:chgData name="Kasaon Stephanie" userId="bf5b61473bd0d7ca" providerId="LiveId" clId="{3F42A0C6-F5D2-5F40-B8BB-800CD39E7DE0}" dt="2020-06-24T13:58:25.556" v="2465" actId="26606"/>
          <ac:spMkLst>
            <pc:docMk/>
            <pc:sldMk cId="2873165025" sldId="266"/>
            <ac:spMk id="6" creationId="{81D377EB-C9D2-4ED0-86A6-740A297E3EAC}"/>
          </ac:spMkLst>
        </pc:spChg>
        <pc:spChg chg="add del">
          <ac:chgData name="Kasaon Stephanie" userId="bf5b61473bd0d7ca" providerId="LiveId" clId="{3F42A0C6-F5D2-5F40-B8BB-800CD39E7DE0}" dt="2020-06-24T13:58:25.556" v="2465" actId="26606"/>
          <ac:spMkLst>
            <pc:docMk/>
            <pc:sldMk cId="2873165025" sldId="266"/>
            <ac:spMk id="7" creationId="{066346BE-FDB4-4772-A696-0719490ABD64}"/>
          </ac:spMkLst>
        </pc:spChg>
        <pc:spChg chg="add del">
          <ac:chgData name="Kasaon Stephanie" userId="bf5b61473bd0d7ca" providerId="LiveId" clId="{3F42A0C6-F5D2-5F40-B8BB-800CD39E7DE0}" dt="2020-06-24T13:58:25.556" v="2465" actId="26606"/>
          <ac:spMkLst>
            <pc:docMk/>
            <pc:sldMk cId="2873165025" sldId="266"/>
            <ac:spMk id="8" creationId="{FB92FFCE-0C90-454E-AA25-D4EE9A6C39C5}"/>
          </ac:spMkLst>
        </pc:spChg>
        <pc:spChg chg="add del">
          <ac:chgData name="Kasaon Stephanie" userId="bf5b61473bd0d7ca" providerId="LiveId" clId="{3F42A0C6-F5D2-5F40-B8BB-800CD39E7DE0}" dt="2020-06-24T12:03:20.491" v="2446" actId="26606"/>
          <ac:spMkLst>
            <pc:docMk/>
            <pc:sldMk cId="2873165025" sldId="266"/>
            <ac:spMk id="9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2:03:20.491" v="2446" actId="26606"/>
          <ac:spMkLst>
            <pc:docMk/>
            <pc:sldMk cId="2873165025" sldId="266"/>
            <ac:spMk id="11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2:03:20.491" v="2446" actId="26606"/>
          <ac:spMkLst>
            <pc:docMk/>
            <pc:sldMk cId="2873165025" sldId="266"/>
            <ac:spMk id="13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3:58:13.280" v="2460" actId="26606"/>
          <ac:spMkLst>
            <pc:docMk/>
            <pc:sldMk cId="2873165025" sldId="266"/>
            <ac:spMk id="15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3:58:13.280" v="2460" actId="26606"/>
          <ac:spMkLst>
            <pc:docMk/>
            <pc:sldMk cId="2873165025" sldId="266"/>
            <ac:spMk id="17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2:02:56.855" v="2442" actId="26606"/>
          <ac:spMkLst>
            <pc:docMk/>
            <pc:sldMk cId="2873165025" sldId="266"/>
            <ac:spMk id="18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3:58:13.280" v="2460" actId="26606"/>
          <ac:spMkLst>
            <pc:docMk/>
            <pc:sldMk cId="2873165025" sldId="266"/>
            <ac:spMk id="19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2:02:56.855" v="2442" actId="26606"/>
          <ac:spMkLst>
            <pc:docMk/>
            <pc:sldMk cId="2873165025" sldId="266"/>
            <ac:spMk id="20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3:58:23.175" v="2462" actId="26606"/>
          <ac:spMkLst>
            <pc:docMk/>
            <pc:sldMk cId="2873165025" sldId="266"/>
            <ac:spMk id="21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2:02:56.855" v="2442" actId="26606"/>
          <ac:spMkLst>
            <pc:docMk/>
            <pc:sldMk cId="2873165025" sldId="266"/>
            <ac:spMk id="22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3:58:23.175" v="2462" actId="26606"/>
          <ac:spMkLst>
            <pc:docMk/>
            <pc:sldMk cId="2873165025" sldId="266"/>
            <ac:spMk id="23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3:58:23.175" v="2462" actId="26606"/>
          <ac:spMkLst>
            <pc:docMk/>
            <pc:sldMk cId="2873165025" sldId="266"/>
            <ac:spMk id="24" creationId="{9DECDBF4-02B6-4BB4-B65B-B8107AD6A9E8}"/>
          </ac:spMkLst>
        </pc:spChg>
        <pc:spChg chg="add del">
          <ac:chgData name="Kasaon Stephanie" userId="bf5b61473bd0d7ca" providerId="LiveId" clId="{3F42A0C6-F5D2-5F40-B8BB-800CD39E7DE0}" dt="2020-06-24T13:58:25.399" v="2464" actId="26606"/>
          <ac:spMkLst>
            <pc:docMk/>
            <pc:sldMk cId="2873165025" sldId="266"/>
            <ac:spMk id="26" creationId="{53B021B3-DE93-4AB7-8A18-CF5F1CED88B8}"/>
          </ac:spMkLst>
        </pc:spChg>
        <pc:spChg chg="add del">
          <ac:chgData name="Kasaon Stephanie" userId="bf5b61473bd0d7ca" providerId="LiveId" clId="{3F42A0C6-F5D2-5F40-B8BB-800CD39E7DE0}" dt="2020-06-24T13:58:25.399" v="2464" actId="26606"/>
          <ac:spMkLst>
            <pc:docMk/>
            <pc:sldMk cId="2873165025" sldId="266"/>
            <ac:spMk id="27" creationId="{52D502E5-F6B4-4D58-B4AE-FC466FF15EE8}"/>
          </ac:spMkLst>
        </pc:spChg>
        <pc:spChg chg="add del">
          <ac:chgData name="Kasaon Stephanie" userId="bf5b61473bd0d7ca" providerId="LiveId" clId="{3F42A0C6-F5D2-5F40-B8BB-800CD39E7DE0}" dt="2020-06-24T13:58:25.399" v="2464" actId="26606"/>
          <ac:spMkLst>
            <pc:docMk/>
            <pc:sldMk cId="2873165025" sldId="266"/>
            <ac:spMk id="28" creationId="{9DECDBF4-02B6-4BB4-B65B-B8107AD6A9E8}"/>
          </ac:spMkLst>
        </pc:spChg>
        <pc:spChg chg="add">
          <ac:chgData name="Kasaon Stephanie" userId="bf5b61473bd0d7ca" providerId="LiveId" clId="{3F42A0C6-F5D2-5F40-B8BB-800CD39E7DE0}" dt="2020-06-24T13:58:25.556" v="2465" actId="26606"/>
          <ac:spMkLst>
            <pc:docMk/>
            <pc:sldMk cId="2873165025" sldId="266"/>
            <ac:spMk id="30" creationId="{53B021B3-DE93-4AB7-8A18-CF5F1CED88B8}"/>
          </ac:spMkLst>
        </pc:spChg>
        <pc:spChg chg="add">
          <ac:chgData name="Kasaon Stephanie" userId="bf5b61473bd0d7ca" providerId="LiveId" clId="{3F42A0C6-F5D2-5F40-B8BB-800CD39E7DE0}" dt="2020-06-24T13:58:25.556" v="2465" actId="26606"/>
          <ac:spMkLst>
            <pc:docMk/>
            <pc:sldMk cId="2873165025" sldId="266"/>
            <ac:spMk id="31" creationId="{52D502E5-F6B4-4D58-B4AE-FC466FF15EE8}"/>
          </ac:spMkLst>
        </pc:spChg>
        <pc:spChg chg="add">
          <ac:chgData name="Kasaon Stephanie" userId="bf5b61473bd0d7ca" providerId="LiveId" clId="{3F42A0C6-F5D2-5F40-B8BB-800CD39E7DE0}" dt="2020-06-24T13:58:25.556" v="2465" actId="26606"/>
          <ac:spMkLst>
            <pc:docMk/>
            <pc:sldMk cId="2873165025" sldId="266"/>
            <ac:spMk id="32" creationId="{9DECDBF4-02B6-4BB4-B65B-B8107AD6A9E8}"/>
          </ac:spMkLst>
        </pc:spChg>
        <pc:graphicFrameChg chg="add del mod modGraphic">
          <ac:chgData name="Kasaon Stephanie" userId="bf5b61473bd0d7ca" providerId="LiveId" clId="{3F42A0C6-F5D2-5F40-B8BB-800CD39E7DE0}" dt="2020-06-24T12:03:20.491" v="2446" actId="26606"/>
          <ac:graphicFrameMkLst>
            <pc:docMk/>
            <pc:sldMk cId="2873165025" sldId="266"/>
            <ac:graphicFrameMk id="5" creationId="{7D0CC144-67D1-49DA-A0D9-29838106420B}"/>
          </ac:graphicFrameMkLst>
        </pc:graphicFrameChg>
        <pc:graphicFrameChg chg="add mod modGraphic">
          <ac:chgData name="Kasaon Stephanie" userId="bf5b61473bd0d7ca" providerId="LiveId" clId="{3F42A0C6-F5D2-5F40-B8BB-800CD39E7DE0}" dt="2020-06-24T14:26:15.063" v="2607" actId="14100"/>
          <ac:graphicFrameMkLst>
            <pc:docMk/>
            <pc:sldMk cId="2873165025" sldId="266"/>
            <ac:graphicFrameMk id="10" creationId="{509E3D17-1B2B-4884-8CE7-548519BA7619}"/>
          </ac:graphicFrameMkLst>
        </pc:graphicFrame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2873165025" sldId="266"/>
            <ac:picMk id="3" creationId="{8277BAFC-A120-5E41-9BB8-EE6B541B8DF9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2873165025" sldId="266"/>
            <ac:picMk id="4" creationId="{3E61C596-B2F2-1E42-B243-5ABF3C6C503D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2873165025" sldId="266"/>
            <ac:picMk id="5" creationId="{7EDBF295-5C96-5943-A1E1-3E7247DEFEC1}"/>
          </ac:picMkLst>
        </pc:picChg>
      </pc:sldChg>
      <pc:sldChg chg="addSp delSp modSp add mod modTransition setBg setClrOvrMap">
        <pc:chgData name="Kasaon Stephanie" userId="bf5b61473bd0d7ca" providerId="LiveId" clId="{3F42A0C6-F5D2-5F40-B8BB-800CD39E7DE0}" dt="2020-06-25T03:44:50.916" v="2610"/>
        <pc:sldMkLst>
          <pc:docMk/>
          <pc:sldMk cId="642926598" sldId="267"/>
        </pc:sldMkLst>
        <pc:spChg chg="mod">
          <ac:chgData name="Kasaon Stephanie" userId="bf5b61473bd0d7ca" providerId="LiveId" clId="{3F42A0C6-F5D2-5F40-B8BB-800CD39E7DE0}" dt="2020-06-24T11:13:20.764" v="2400" actId="26606"/>
          <ac:spMkLst>
            <pc:docMk/>
            <pc:sldMk cId="642926598" sldId="267"/>
            <ac:spMk id="2" creationId="{22116094-D7A7-3C4E-ADC6-2EAE3EABB529}"/>
          </ac:spMkLst>
        </pc:spChg>
        <pc:spChg chg="del mod">
          <ac:chgData name="Kasaon Stephanie" userId="bf5b61473bd0d7ca" providerId="LiveId" clId="{3F42A0C6-F5D2-5F40-B8BB-800CD39E7DE0}" dt="2020-06-24T11:11:52.542" v="2385" actId="478"/>
          <ac:spMkLst>
            <pc:docMk/>
            <pc:sldMk cId="642926598" sldId="267"/>
            <ac:spMk id="3" creationId="{744F0C28-B070-0145-8346-A3BAF41C897D}"/>
          </ac:spMkLst>
        </pc:spChg>
        <pc:spChg chg="add del">
          <ac:chgData name="Kasaon Stephanie" userId="bf5b61473bd0d7ca" providerId="LiveId" clId="{3F42A0C6-F5D2-5F40-B8BB-800CD39E7DE0}" dt="2020-06-24T11:12:04.095" v="2387" actId="26606"/>
          <ac:spMkLst>
            <pc:docMk/>
            <pc:sldMk cId="642926598" sldId="267"/>
            <ac:spMk id="4" creationId="{E502BBC7-2C76-46F3-BC24-5985BC13DB88}"/>
          </ac:spMkLst>
        </pc:spChg>
        <pc:spChg chg="add del">
          <ac:chgData name="Kasaon Stephanie" userId="bf5b61473bd0d7ca" providerId="LiveId" clId="{3F42A0C6-F5D2-5F40-B8BB-800CD39E7DE0}" dt="2020-06-24T11:12:04.095" v="2387" actId="26606"/>
          <ac:spMkLst>
            <pc:docMk/>
            <pc:sldMk cId="642926598" sldId="267"/>
            <ac:spMk id="6" creationId="{9C45F024-2468-4D8A-9E11-BB2B1E0A3B37}"/>
          </ac:spMkLst>
        </pc:spChg>
        <pc:spChg chg="add del">
          <ac:chgData name="Kasaon Stephanie" userId="bf5b61473bd0d7ca" providerId="LiveId" clId="{3F42A0C6-F5D2-5F40-B8BB-800CD39E7DE0}" dt="2020-06-24T11:12:04.095" v="2387" actId="26606"/>
          <ac:spMkLst>
            <pc:docMk/>
            <pc:sldMk cId="642926598" sldId="267"/>
            <ac:spMk id="7" creationId="{FFD48BC7-DC40-47DE-87EE-9F4B6ECB9ABB}"/>
          </ac:spMkLst>
        </pc:spChg>
        <pc:spChg chg="add del">
          <ac:chgData name="Kasaon Stephanie" userId="bf5b61473bd0d7ca" providerId="LiveId" clId="{3F42A0C6-F5D2-5F40-B8BB-800CD39E7DE0}" dt="2020-06-24T11:12:04.095" v="2387" actId="26606"/>
          <ac:spMkLst>
            <pc:docMk/>
            <pc:sldMk cId="642926598" sldId="267"/>
            <ac:spMk id="8" creationId="{3629484E-3792-4B3D-89AD-7C8A1ED0E0D4}"/>
          </ac:spMkLst>
        </pc:spChg>
        <pc:spChg chg="add del">
          <ac:chgData name="Kasaon Stephanie" userId="bf5b61473bd0d7ca" providerId="LiveId" clId="{3F42A0C6-F5D2-5F40-B8BB-800CD39E7DE0}" dt="2020-06-24T11:11:46.131" v="2384" actId="26606"/>
          <ac:spMkLst>
            <pc:docMk/>
            <pc:sldMk cId="642926598" sldId="267"/>
            <ac:spMk id="9" creationId="{0671A8AE-40A1-4631-A6B8-581AFF065482}"/>
          </ac:spMkLst>
        </pc:spChg>
        <pc:spChg chg="add del">
          <ac:chgData name="Kasaon Stephanie" userId="bf5b61473bd0d7ca" providerId="LiveId" clId="{3F42A0C6-F5D2-5F40-B8BB-800CD39E7DE0}" dt="2020-06-24T11:13:12.020" v="2397" actId="26606"/>
          <ac:spMkLst>
            <pc:docMk/>
            <pc:sldMk cId="642926598" sldId="267"/>
            <ac:spMk id="10" creationId="{FFD48BC7-DC40-47DE-87EE-9F4B6ECB9ABB}"/>
          </ac:spMkLst>
        </pc:spChg>
        <pc:spChg chg="add del">
          <ac:chgData name="Kasaon Stephanie" userId="bf5b61473bd0d7ca" providerId="LiveId" clId="{3F42A0C6-F5D2-5F40-B8BB-800CD39E7DE0}" dt="2020-06-24T11:11:46.131" v="2384" actId="26606"/>
          <ac:spMkLst>
            <pc:docMk/>
            <pc:sldMk cId="642926598" sldId="267"/>
            <ac:spMk id="11" creationId="{A44CD100-6267-4E62-AA64-2182A3A6A1C0}"/>
          </ac:spMkLst>
        </pc:spChg>
        <pc:spChg chg="add del">
          <ac:chgData name="Kasaon Stephanie" userId="bf5b61473bd0d7ca" providerId="LiveId" clId="{3F42A0C6-F5D2-5F40-B8BB-800CD39E7DE0}" dt="2020-06-24T11:13:12.020" v="2397" actId="26606"/>
          <ac:spMkLst>
            <pc:docMk/>
            <pc:sldMk cId="642926598" sldId="267"/>
            <ac:spMk id="12" creationId="{E502BBC7-2C76-46F3-BC24-5985BC13DB88}"/>
          </ac:spMkLst>
        </pc:spChg>
        <pc:spChg chg="add del">
          <ac:chgData name="Kasaon Stephanie" userId="bf5b61473bd0d7ca" providerId="LiveId" clId="{3F42A0C6-F5D2-5F40-B8BB-800CD39E7DE0}" dt="2020-06-24T11:11:46.131" v="2384" actId="26606"/>
          <ac:spMkLst>
            <pc:docMk/>
            <pc:sldMk cId="642926598" sldId="267"/>
            <ac:spMk id="13" creationId="{AF2F604E-43BE-4DC3-B983-E071523364F8}"/>
          </ac:spMkLst>
        </pc:spChg>
        <pc:spChg chg="add del">
          <ac:chgData name="Kasaon Stephanie" userId="bf5b61473bd0d7ca" providerId="LiveId" clId="{3F42A0C6-F5D2-5F40-B8BB-800CD39E7DE0}" dt="2020-06-24T11:13:12.020" v="2397" actId="26606"/>
          <ac:spMkLst>
            <pc:docMk/>
            <pc:sldMk cId="642926598" sldId="267"/>
            <ac:spMk id="14" creationId="{C7F28D52-2A5F-4D23-81AE-7CB8B591C7AF}"/>
          </ac:spMkLst>
        </pc:spChg>
        <pc:spChg chg="add del">
          <ac:chgData name="Kasaon Stephanie" userId="bf5b61473bd0d7ca" providerId="LiveId" clId="{3F42A0C6-F5D2-5F40-B8BB-800CD39E7DE0}" dt="2020-06-24T11:11:46.131" v="2384" actId="26606"/>
          <ac:spMkLst>
            <pc:docMk/>
            <pc:sldMk cId="642926598" sldId="267"/>
            <ac:spMk id="15" creationId="{08C9B587-E65E-4B52-B37C-ABEBB6E87928}"/>
          </ac:spMkLst>
        </pc:spChg>
        <pc:spChg chg="add del">
          <ac:chgData name="Kasaon Stephanie" userId="bf5b61473bd0d7ca" providerId="LiveId" clId="{3F42A0C6-F5D2-5F40-B8BB-800CD39E7DE0}" dt="2020-06-24T11:13:12.020" v="2397" actId="26606"/>
          <ac:spMkLst>
            <pc:docMk/>
            <pc:sldMk cId="642926598" sldId="267"/>
            <ac:spMk id="16" creationId="{3629484E-3792-4B3D-89AD-7C8A1ED0E0D4}"/>
          </ac:spMkLst>
        </pc:spChg>
        <pc:spChg chg="add">
          <ac:chgData name="Kasaon Stephanie" userId="bf5b61473bd0d7ca" providerId="LiveId" clId="{3F42A0C6-F5D2-5F40-B8BB-800CD39E7DE0}" dt="2020-06-24T11:13:20.764" v="2400" actId="26606"/>
          <ac:spMkLst>
            <pc:docMk/>
            <pc:sldMk cId="642926598" sldId="267"/>
            <ac:spMk id="17" creationId="{FFD48BC7-DC40-47DE-87EE-9F4B6ECB9ABB}"/>
          </ac:spMkLst>
        </pc:spChg>
        <pc:spChg chg="add">
          <ac:chgData name="Kasaon Stephanie" userId="bf5b61473bd0d7ca" providerId="LiveId" clId="{3F42A0C6-F5D2-5F40-B8BB-800CD39E7DE0}" dt="2020-06-24T11:13:20.764" v="2400" actId="26606"/>
          <ac:spMkLst>
            <pc:docMk/>
            <pc:sldMk cId="642926598" sldId="267"/>
            <ac:spMk id="18" creationId="{E502BBC7-2C76-46F3-BC24-5985BC13DB88}"/>
          </ac:spMkLst>
        </pc:spChg>
        <pc:spChg chg="add">
          <ac:chgData name="Kasaon Stephanie" userId="bf5b61473bd0d7ca" providerId="LiveId" clId="{3F42A0C6-F5D2-5F40-B8BB-800CD39E7DE0}" dt="2020-06-24T11:13:20.764" v="2400" actId="26606"/>
          <ac:spMkLst>
            <pc:docMk/>
            <pc:sldMk cId="642926598" sldId="267"/>
            <ac:spMk id="19" creationId="{9C45F024-2468-4D8A-9E11-BB2B1E0A3B37}"/>
          </ac:spMkLst>
        </pc:spChg>
        <pc:spChg chg="add">
          <ac:chgData name="Kasaon Stephanie" userId="bf5b61473bd0d7ca" providerId="LiveId" clId="{3F42A0C6-F5D2-5F40-B8BB-800CD39E7DE0}" dt="2020-06-24T11:13:20.764" v="2400" actId="26606"/>
          <ac:spMkLst>
            <pc:docMk/>
            <pc:sldMk cId="642926598" sldId="267"/>
            <ac:spMk id="20" creationId="{3629484E-3792-4B3D-89AD-7C8A1ED0E0D4}"/>
          </ac:spMkLst>
        </pc:spChg>
        <pc:picChg chg="add del mod">
          <ac:chgData name="Kasaon Stephanie" userId="bf5b61473bd0d7ca" providerId="LiveId" clId="{3F42A0C6-F5D2-5F40-B8BB-800CD39E7DE0}" dt="2020-06-25T03:34:17.937" v="2609"/>
          <ac:picMkLst>
            <pc:docMk/>
            <pc:sldMk cId="642926598" sldId="267"/>
            <ac:picMk id="3" creationId="{5880F3EA-6EE2-264C-AF25-6E127ED6BDED}"/>
          </ac:picMkLst>
        </pc:picChg>
        <pc:picChg chg="add del mod">
          <ac:chgData name="Kasaon Stephanie" userId="bf5b61473bd0d7ca" providerId="LiveId" clId="{3F42A0C6-F5D2-5F40-B8BB-800CD39E7DE0}" dt="2020-06-25T03:44:50.916" v="2610"/>
          <ac:picMkLst>
            <pc:docMk/>
            <pc:sldMk cId="642926598" sldId="267"/>
            <ac:picMk id="4" creationId="{5DE24442-C968-B546-8EAD-FA21D698988D}"/>
          </ac:picMkLst>
        </pc:picChg>
        <pc:picChg chg="add mod">
          <ac:chgData name="Kasaon Stephanie" userId="bf5b61473bd0d7ca" providerId="LiveId" clId="{3F42A0C6-F5D2-5F40-B8BB-800CD39E7DE0}" dt="2020-06-25T03:44:50.916" v="2610"/>
          <ac:picMkLst>
            <pc:docMk/>
            <pc:sldMk cId="642926598" sldId="267"/>
            <ac:picMk id="5" creationId="{38848C6B-8AFC-A44C-ADC4-CA24C39A05CB}"/>
          </ac:picMkLst>
        </pc:picChg>
        <pc:picChg chg="add del mod">
          <ac:chgData name="Kasaon Stephanie" userId="bf5b61473bd0d7ca" providerId="LiveId" clId="{3F42A0C6-F5D2-5F40-B8BB-800CD39E7DE0}" dt="2020-06-24T11:11:46.131" v="2384" actId="26606"/>
          <ac:picMkLst>
            <pc:docMk/>
            <pc:sldMk cId="642926598" sldId="267"/>
            <ac:picMk id="5" creationId="{CAA9EF70-E373-410E-8917-352412357A2D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64BF2C-B6D9-441E-A26D-4AA3A7AD018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6079A4E-0EE5-47E8-81D1-BE46930649D4}">
      <dgm:prSet/>
      <dgm:spPr/>
      <dgm:t>
        <a:bodyPr/>
        <a:lstStyle/>
        <a:p>
          <a:r>
            <a:rPr lang="en-GB"/>
            <a:t>Decentralisation Policies</a:t>
          </a:r>
          <a:endParaRPr lang="en-US"/>
        </a:p>
      </dgm:t>
    </dgm:pt>
    <dgm:pt modelId="{C3757622-A1EE-4F71-A641-8BAC0002914F}" type="parTrans" cxnId="{C12B8F01-6C41-4ED8-8BE3-7C4CBC28A61A}">
      <dgm:prSet/>
      <dgm:spPr/>
      <dgm:t>
        <a:bodyPr/>
        <a:lstStyle/>
        <a:p>
          <a:endParaRPr lang="en-US"/>
        </a:p>
      </dgm:t>
    </dgm:pt>
    <dgm:pt modelId="{80F63558-CAE8-4D4B-BA1E-871DA4682174}" type="sibTrans" cxnId="{C12B8F01-6C41-4ED8-8BE3-7C4CBC28A61A}">
      <dgm:prSet/>
      <dgm:spPr/>
      <dgm:t>
        <a:bodyPr/>
        <a:lstStyle/>
        <a:p>
          <a:endParaRPr lang="en-US"/>
        </a:p>
      </dgm:t>
    </dgm:pt>
    <dgm:pt modelId="{77F5CC38-C90E-4F80-B587-2F88F47016F2}">
      <dgm:prSet/>
      <dgm:spPr/>
      <dgm:t>
        <a:bodyPr/>
        <a:lstStyle/>
        <a:p>
          <a:r>
            <a:rPr lang="en-GB"/>
            <a:t>Community-Based Forest Management</a:t>
          </a:r>
          <a:endParaRPr lang="en-US"/>
        </a:p>
      </dgm:t>
    </dgm:pt>
    <dgm:pt modelId="{0F1EB557-B2DA-47E7-A431-4116CF585533}" type="parTrans" cxnId="{A143434C-D269-425D-B929-ABDC8265AC0E}">
      <dgm:prSet/>
      <dgm:spPr/>
      <dgm:t>
        <a:bodyPr/>
        <a:lstStyle/>
        <a:p>
          <a:endParaRPr lang="en-US"/>
        </a:p>
      </dgm:t>
    </dgm:pt>
    <dgm:pt modelId="{E2020621-E182-42E6-AEA0-8B3810E4B2EF}" type="sibTrans" cxnId="{A143434C-D269-425D-B929-ABDC8265AC0E}">
      <dgm:prSet/>
      <dgm:spPr/>
      <dgm:t>
        <a:bodyPr/>
        <a:lstStyle/>
        <a:p>
          <a:endParaRPr lang="en-US"/>
        </a:p>
      </dgm:t>
    </dgm:pt>
    <dgm:pt modelId="{CA11B912-92AD-4933-8F1D-779E37061E08}">
      <dgm:prSet/>
      <dgm:spPr/>
      <dgm:t>
        <a:bodyPr/>
        <a:lstStyle/>
        <a:p>
          <a:r>
            <a:rPr lang="en-GB"/>
            <a:t>Participatory Forest Management</a:t>
          </a:r>
          <a:endParaRPr lang="en-US"/>
        </a:p>
      </dgm:t>
    </dgm:pt>
    <dgm:pt modelId="{8235D0DB-7673-441F-8E79-8EAB62AF4381}" type="parTrans" cxnId="{C5DAA588-3087-4340-AFB6-002F7414D19D}">
      <dgm:prSet/>
      <dgm:spPr/>
      <dgm:t>
        <a:bodyPr/>
        <a:lstStyle/>
        <a:p>
          <a:endParaRPr lang="en-US"/>
        </a:p>
      </dgm:t>
    </dgm:pt>
    <dgm:pt modelId="{C8BBBA89-E3EC-437D-ABED-640048E422A1}" type="sibTrans" cxnId="{C5DAA588-3087-4340-AFB6-002F7414D19D}">
      <dgm:prSet/>
      <dgm:spPr/>
      <dgm:t>
        <a:bodyPr/>
        <a:lstStyle/>
        <a:p>
          <a:endParaRPr lang="en-US"/>
        </a:p>
      </dgm:t>
    </dgm:pt>
    <dgm:pt modelId="{BF011BF1-DF56-324C-8A37-82E3F71A079C}" type="pres">
      <dgm:prSet presAssocID="{9C64BF2C-B6D9-441E-A26D-4AA3A7AD018C}" presName="outerComposite" presStyleCnt="0">
        <dgm:presLayoutVars>
          <dgm:chMax val="5"/>
          <dgm:dir/>
          <dgm:resizeHandles val="exact"/>
        </dgm:presLayoutVars>
      </dgm:prSet>
      <dgm:spPr/>
    </dgm:pt>
    <dgm:pt modelId="{540179B0-66B2-894B-B888-984168DB9B9D}" type="pres">
      <dgm:prSet presAssocID="{9C64BF2C-B6D9-441E-A26D-4AA3A7AD018C}" presName="dummyMaxCanvas" presStyleCnt="0">
        <dgm:presLayoutVars/>
      </dgm:prSet>
      <dgm:spPr/>
    </dgm:pt>
    <dgm:pt modelId="{7BC60D04-D3CA-5642-B4F3-DA104EB2DB04}" type="pres">
      <dgm:prSet presAssocID="{9C64BF2C-B6D9-441E-A26D-4AA3A7AD018C}" presName="ThreeNodes_1" presStyleLbl="node1" presStyleIdx="0" presStyleCnt="3">
        <dgm:presLayoutVars>
          <dgm:bulletEnabled val="1"/>
        </dgm:presLayoutVars>
      </dgm:prSet>
      <dgm:spPr/>
    </dgm:pt>
    <dgm:pt modelId="{9A37DB04-E470-7D46-BB42-BB6A395CBC72}" type="pres">
      <dgm:prSet presAssocID="{9C64BF2C-B6D9-441E-A26D-4AA3A7AD018C}" presName="ThreeNodes_2" presStyleLbl="node1" presStyleIdx="1" presStyleCnt="3">
        <dgm:presLayoutVars>
          <dgm:bulletEnabled val="1"/>
        </dgm:presLayoutVars>
      </dgm:prSet>
      <dgm:spPr/>
    </dgm:pt>
    <dgm:pt modelId="{5391F7F2-7689-CF4B-9A6B-8096C8F6E3D8}" type="pres">
      <dgm:prSet presAssocID="{9C64BF2C-B6D9-441E-A26D-4AA3A7AD018C}" presName="ThreeNodes_3" presStyleLbl="node1" presStyleIdx="2" presStyleCnt="3">
        <dgm:presLayoutVars>
          <dgm:bulletEnabled val="1"/>
        </dgm:presLayoutVars>
      </dgm:prSet>
      <dgm:spPr/>
    </dgm:pt>
    <dgm:pt modelId="{D9E4E388-6901-A946-BED2-213A158830F6}" type="pres">
      <dgm:prSet presAssocID="{9C64BF2C-B6D9-441E-A26D-4AA3A7AD018C}" presName="ThreeConn_1-2" presStyleLbl="fgAccFollowNode1" presStyleIdx="0" presStyleCnt="2">
        <dgm:presLayoutVars>
          <dgm:bulletEnabled val="1"/>
        </dgm:presLayoutVars>
      </dgm:prSet>
      <dgm:spPr/>
    </dgm:pt>
    <dgm:pt modelId="{B0C319E4-51E1-0A4C-9FA9-69A15B8E7E7B}" type="pres">
      <dgm:prSet presAssocID="{9C64BF2C-B6D9-441E-A26D-4AA3A7AD018C}" presName="ThreeConn_2-3" presStyleLbl="fgAccFollowNode1" presStyleIdx="1" presStyleCnt="2">
        <dgm:presLayoutVars>
          <dgm:bulletEnabled val="1"/>
        </dgm:presLayoutVars>
      </dgm:prSet>
      <dgm:spPr/>
    </dgm:pt>
    <dgm:pt modelId="{29A11E6A-9696-E34A-8E23-0E00E3C65E67}" type="pres">
      <dgm:prSet presAssocID="{9C64BF2C-B6D9-441E-A26D-4AA3A7AD018C}" presName="ThreeNodes_1_text" presStyleLbl="node1" presStyleIdx="2" presStyleCnt="3">
        <dgm:presLayoutVars>
          <dgm:bulletEnabled val="1"/>
        </dgm:presLayoutVars>
      </dgm:prSet>
      <dgm:spPr/>
    </dgm:pt>
    <dgm:pt modelId="{D93455F0-7E4F-F84A-A18C-7500CDD5B219}" type="pres">
      <dgm:prSet presAssocID="{9C64BF2C-B6D9-441E-A26D-4AA3A7AD018C}" presName="ThreeNodes_2_text" presStyleLbl="node1" presStyleIdx="2" presStyleCnt="3">
        <dgm:presLayoutVars>
          <dgm:bulletEnabled val="1"/>
        </dgm:presLayoutVars>
      </dgm:prSet>
      <dgm:spPr/>
    </dgm:pt>
    <dgm:pt modelId="{B7808773-50AF-5449-9863-996B59544CA5}" type="pres">
      <dgm:prSet presAssocID="{9C64BF2C-B6D9-441E-A26D-4AA3A7AD018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12B8F01-6C41-4ED8-8BE3-7C4CBC28A61A}" srcId="{9C64BF2C-B6D9-441E-A26D-4AA3A7AD018C}" destId="{96079A4E-0EE5-47E8-81D1-BE46930649D4}" srcOrd="0" destOrd="0" parTransId="{C3757622-A1EE-4F71-A641-8BAC0002914F}" sibTransId="{80F63558-CAE8-4D4B-BA1E-871DA4682174}"/>
    <dgm:cxn modelId="{DD94D622-0433-054F-8DC1-7ABCE0E0DF8E}" type="presOf" srcId="{96079A4E-0EE5-47E8-81D1-BE46930649D4}" destId="{7BC60D04-D3CA-5642-B4F3-DA104EB2DB04}" srcOrd="0" destOrd="0" presId="urn:microsoft.com/office/officeart/2005/8/layout/vProcess5"/>
    <dgm:cxn modelId="{7D90B124-FB84-D247-9EB3-C1372377E60C}" type="presOf" srcId="{96079A4E-0EE5-47E8-81D1-BE46930649D4}" destId="{29A11E6A-9696-E34A-8E23-0E00E3C65E67}" srcOrd="1" destOrd="0" presId="urn:microsoft.com/office/officeart/2005/8/layout/vProcess5"/>
    <dgm:cxn modelId="{81283436-F339-5F43-870A-ED08EFDC4E48}" type="presOf" srcId="{CA11B912-92AD-4933-8F1D-779E37061E08}" destId="{5391F7F2-7689-CF4B-9A6B-8096C8F6E3D8}" srcOrd="0" destOrd="0" presId="urn:microsoft.com/office/officeart/2005/8/layout/vProcess5"/>
    <dgm:cxn modelId="{99FB4339-4025-3C4C-8EA8-99FD21162573}" type="presOf" srcId="{80F63558-CAE8-4D4B-BA1E-871DA4682174}" destId="{D9E4E388-6901-A946-BED2-213A158830F6}" srcOrd="0" destOrd="0" presId="urn:microsoft.com/office/officeart/2005/8/layout/vProcess5"/>
    <dgm:cxn modelId="{A143434C-D269-425D-B929-ABDC8265AC0E}" srcId="{9C64BF2C-B6D9-441E-A26D-4AA3A7AD018C}" destId="{77F5CC38-C90E-4F80-B587-2F88F47016F2}" srcOrd="1" destOrd="0" parTransId="{0F1EB557-B2DA-47E7-A431-4116CF585533}" sibTransId="{E2020621-E182-42E6-AEA0-8B3810E4B2EF}"/>
    <dgm:cxn modelId="{282D8F7D-F178-B542-ABD4-C29F3AC5005C}" type="presOf" srcId="{77F5CC38-C90E-4F80-B587-2F88F47016F2}" destId="{9A37DB04-E470-7D46-BB42-BB6A395CBC72}" srcOrd="0" destOrd="0" presId="urn:microsoft.com/office/officeart/2005/8/layout/vProcess5"/>
    <dgm:cxn modelId="{C5DAA588-3087-4340-AFB6-002F7414D19D}" srcId="{9C64BF2C-B6D9-441E-A26D-4AA3A7AD018C}" destId="{CA11B912-92AD-4933-8F1D-779E37061E08}" srcOrd="2" destOrd="0" parTransId="{8235D0DB-7673-441F-8E79-8EAB62AF4381}" sibTransId="{C8BBBA89-E3EC-437D-ABED-640048E422A1}"/>
    <dgm:cxn modelId="{0EAC2F8B-67E4-DF4C-96D1-66E13E2C5FB4}" type="presOf" srcId="{9C64BF2C-B6D9-441E-A26D-4AA3A7AD018C}" destId="{BF011BF1-DF56-324C-8A37-82E3F71A079C}" srcOrd="0" destOrd="0" presId="urn:microsoft.com/office/officeart/2005/8/layout/vProcess5"/>
    <dgm:cxn modelId="{42C4AFD3-7708-C844-9FB3-27749BB6ED87}" type="presOf" srcId="{CA11B912-92AD-4933-8F1D-779E37061E08}" destId="{B7808773-50AF-5449-9863-996B59544CA5}" srcOrd="1" destOrd="0" presId="urn:microsoft.com/office/officeart/2005/8/layout/vProcess5"/>
    <dgm:cxn modelId="{EF62EEEF-0925-2A45-98D7-B55DCB4B2038}" type="presOf" srcId="{77F5CC38-C90E-4F80-B587-2F88F47016F2}" destId="{D93455F0-7E4F-F84A-A18C-7500CDD5B219}" srcOrd="1" destOrd="0" presId="urn:microsoft.com/office/officeart/2005/8/layout/vProcess5"/>
    <dgm:cxn modelId="{E1E1BAF6-EDF5-2B47-A01B-3E5AD9441968}" type="presOf" srcId="{E2020621-E182-42E6-AEA0-8B3810E4B2EF}" destId="{B0C319E4-51E1-0A4C-9FA9-69A15B8E7E7B}" srcOrd="0" destOrd="0" presId="urn:microsoft.com/office/officeart/2005/8/layout/vProcess5"/>
    <dgm:cxn modelId="{C9AA1D99-5025-1E41-BA8E-CD218A34B7FA}" type="presParOf" srcId="{BF011BF1-DF56-324C-8A37-82E3F71A079C}" destId="{540179B0-66B2-894B-B888-984168DB9B9D}" srcOrd="0" destOrd="0" presId="urn:microsoft.com/office/officeart/2005/8/layout/vProcess5"/>
    <dgm:cxn modelId="{29338522-2AF1-9542-B451-E8F9DE093CA4}" type="presParOf" srcId="{BF011BF1-DF56-324C-8A37-82E3F71A079C}" destId="{7BC60D04-D3CA-5642-B4F3-DA104EB2DB04}" srcOrd="1" destOrd="0" presId="urn:microsoft.com/office/officeart/2005/8/layout/vProcess5"/>
    <dgm:cxn modelId="{30EF8B44-9EF5-5349-A80E-8BA9F875BFD7}" type="presParOf" srcId="{BF011BF1-DF56-324C-8A37-82E3F71A079C}" destId="{9A37DB04-E470-7D46-BB42-BB6A395CBC72}" srcOrd="2" destOrd="0" presId="urn:microsoft.com/office/officeart/2005/8/layout/vProcess5"/>
    <dgm:cxn modelId="{0803AEA9-BAE9-374E-9D03-B87DB5891D5A}" type="presParOf" srcId="{BF011BF1-DF56-324C-8A37-82E3F71A079C}" destId="{5391F7F2-7689-CF4B-9A6B-8096C8F6E3D8}" srcOrd="3" destOrd="0" presId="urn:microsoft.com/office/officeart/2005/8/layout/vProcess5"/>
    <dgm:cxn modelId="{EADB010C-E3F9-5B4A-8CC1-A66791597526}" type="presParOf" srcId="{BF011BF1-DF56-324C-8A37-82E3F71A079C}" destId="{D9E4E388-6901-A946-BED2-213A158830F6}" srcOrd="4" destOrd="0" presId="urn:microsoft.com/office/officeart/2005/8/layout/vProcess5"/>
    <dgm:cxn modelId="{1C1D9973-9B9B-9546-B5DE-6E8317F25A09}" type="presParOf" srcId="{BF011BF1-DF56-324C-8A37-82E3F71A079C}" destId="{B0C319E4-51E1-0A4C-9FA9-69A15B8E7E7B}" srcOrd="5" destOrd="0" presId="urn:microsoft.com/office/officeart/2005/8/layout/vProcess5"/>
    <dgm:cxn modelId="{896183E2-67F4-E844-998A-5DCEFB37C5C8}" type="presParOf" srcId="{BF011BF1-DF56-324C-8A37-82E3F71A079C}" destId="{29A11E6A-9696-E34A-8E23-0E00E3C65E67}" srcOrd="6" destOrd="0" presId="urn:microsoft.com/office/officeart/2005/8/layout/vProcess5"/>
    <dgm:cxn modelId="{7F307C57-0EF0-724E-8449-F3D96FFBC800}" type="presParOf" srcId="{BF011BF1-DF56-324C-8A37-82E3F71A079C}" destId="{D93455F0-7E4F-F84A-A18C-7500CDD5B219}" srcOrd="7" destOrd="0" presId="urn:microsoft.com/office/officeart/2005/8/layout/vProcess5"/>
    <dgm:cxn modelId="{10D08A2A-F875-7548-8254-B11FEFE02471}" type="presParOf" srcId="{BF011BF1-DF56-324C-8A37-82E3F71A079C}" destId="{B7808773-50AF-5449-9863-996B59544CA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104489-1D53-4B56-9856-3FA1F4FAD40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7AC6CC6-FDCD-4F05-AAD5-47491383CD03}">
      <dgm:prSet/>
      <dgm:spPr/>
      <dgm:t>
        <a:bodyPr/>
        <a:lstStyle/>
        <a:p>
          <a:r>
            <a:rPr lang="en-GB"/>
            <a:t>Responsibilisation: “…</a:t>
          </a:r>
          <a:r>
            <a:rPr lang="en-GB" i="1"/>
            <a:t>act of shedding of the state's responsibilities and making users responsible for their own well-being without the corresponding transfer of the autonomy to make their own decisions, and the authority to enforce them</a:t>
          </a:r>
          <a:r>
            <a:rPr lang="en-GB"/>
            <a:t>… ” (Mustalahti et al., 2020) </a:t>
          </a:r>
          <a:endParaRPr lang="en-US"/>
        </a:p>
      </dgm:t>
    </dgm:pt>
    <dgm:pt modelId="{10039A02-510E-4651-AA71-9CF3E28AD2AC}" type="parTrans" cxnId="{3BE0B348-64E0-40C6-A433-09C3D032C004}">
      <dgm:prSet/>
      <dgm:spPr/>
      <dgm:t>
        <a:bodyPr/>
        <a:lstStyle/>
        <a:p>
          <a:endParaRPr lang="en-US"/>
        </a:p>
      </dgm:t>
    </dgm:pt>
    <dgm:pt modelId="{F0F363B3-6BD8-4376-BFD1-957A3C0920C7}" type="sibTrans" cxnId="{3BE0B348-64E0-40C6-A433-09C3D032C004}">
      <dgm:prSet/>
      <dgm:spPr/>
      <dgm:t>
        <a:bodyPr/>
        <a:lstStyle/>
        <a:p>
          <a:endParaRPr lang="en-US"/>
        </a:p>
      </dgm:t>
    </dgm:pt>
    <dgm:pt modelId="{11AB840B-392A-4073-A239-5BCA1B5B0A9C}">
      <dgm:prSet/>
      <dgm:spPr/>
      <dgm:t>
        <a:bodyPr/>
        <a:lstStyle/>
        <a:p>
          <a:r>
            <a:rPr lang="en-GB"/>
            <a:t>Indicators to analyse responsibilisation: rights to capabilities, accountability of agents, power in level of structure </a:t>
          </a:r>
          <a:endParaRPr lang="en-US"/>
        </a:p>
      </dgm:t>
    </dgm:pt>
    <dgm:pt modelId="{99034805-CFAF-4202-9E19-6721D248C852}" type="parTrans" cxnId="{458666BE-8732-484C-96DA-3F1AD53C7C3E}">
      <dgm:prSet/>
      <dgm:spPr/>
      <dgm:t>
        <a:bodyPr/>
        <a:lstStyle/>
        <a:p>
          <a:endParaRPr lang="en-US"/>
        </a:p>
      </dgm:t>
    </dgm:pt>
    <dgm:pt modelId="{B3DF1B53-3326-4A1F-86F8-D545E5933A46}" type="sibTrans" cxnId="{458666BE-8732-484C-96DA-3F1AD53C7C3E}">
      <dgm:prSet/>
      <dgm:spPr/>
      <dgm:t>
        <a:bodyPr/>
        <a:lstStyle/>
        <a:p>
          <a:endParaRPr lang="en-US"/>
        </a:p>
      </dgm:t>
    </dgm:pt>
    <dgm:pt modelId="{69052643-F4AB-E647-AB9B-F7E05D32260F}" type="pres">
      <dgm:prSet presAssocID="{16104489-1D53-4B56-9856-3FA1F4FAD4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E1EB38-DA62-094F-9357-F9E925B027F6}" type="pres">
      <dgm:prSet presAssocID="{B7AC6CC6-FDCD-4F05-AAD5-47491383CD03}" presName="hierRoot1" presStyleCnt="0"/>
      <dgm:spPr/>
    </dgm:pt>
    <dgm:pt modelId="{8020B4E6-6EA3-6E4B-824A-D3E7F1D4829B}" type="pres">
      <dgm:prSet presAssocID="{B7AC6CC6-FDCD-4F05-AAD5-47491383CD03}" presName="composite" presStyleCnt="0"/>
      <dgm:spPr/>
    </dgm:pt>
    <dgm:pt modelId="{6D80882E-7571-5241-B850-57B2D4A39476}" type="pres">
      <dgm:prSet presAssocID="{B7AC6CC6-FDCD-4F05-AAD5-47491383CD03}" presName="background" presStyleLbl="node0" presStyleIdx="0" presStyleCnt="2"/>
      <dgm:spPr/>
    </dgm:pt>
    <dgm:pt modelId="{602A024E-D70F-C343-8AE0-1C6F928D04B3}" type="pres">
      <dgm:prSet presAssocID="{B7AC6CC6-FDCD-4F05-AAD5-47491383CD03}" presName="text" presStyleLbl="fgAcc0" presStyleIdx="0" presStyleCnt="2">
        <dgm:presLayoutVars>
          <dgm:chPref val="3"/>
        </dgm:presLayoutVars>
      </dgm:prSet>
      <dgm:spPr/>
    </dgm:pt>
    <dgm:pt modelId="{73022084-B1BC-EC47-A9A0-361973860B82}" type="pres">
      <dgm:prSet presAssocID="{B7AC6CC6-FDCD-4F05-AAD5-47491383CD03}" presName="hierChild2" presStyleCnt="0"/>
      <dgm:spPr/>
    </dgm:pt>
    <dgm:pt modelId="{11CA9C05-7BA7-C048-8268-26C25D867F65}" type="pres">
      <dgm:prSet presAssocID="{11AB840B-392A-4073-A239-5BCA1B5B0A9C}" presName="hierRoot1" presStyleCnt="0"/>
      <dgm:spPr/>
    </dgm:pt>
    <dgm:pt modelId="{C468B4C7-71EE-C54C-8984-7E1E9A9C6C66}" type="pres">
      <dgm:prSet presAssocID="{11AB840B-392A-4073-A239-5BCA1B5B0A9C}" presName="composite" presStyleCnt="0"/>
      <dgm:spPr/>
    </dgm:pt>
    <dgm:pt modelId="{0E63D8D3-7A50-904C-A52A-2F97680F5FD3}" type="pres">
      <dgm:prSet presAssocID="{11AB840B-392A-4073-A239-5BCA1B5B0A9C}" presName="background" presStyleLbl="node0" presStyleIdx="1" presStyleCnt="2"/>
      <dgm:spPr/>
    </dgm:pt>
    <dgm:pt modelId="{FC67F7E5-9B9E-2E4A-AF65-8219C9EBCA86}" type="pres">
      <dgm:prSet presAssocID="{11AB840B-392A-4073-A239-5BCA1B5B0A9C}" presName="text" presStyleLbl="fgAcc0" presStyleIdx="1" presStyleCnt="2">
        <dgm:presLayoutVars>
          <dgm:chPref val="3"/>
        </dgm:presLayoutVars>
      </dgm:prSet>
      <dgm:spPr/>
    </dgm:pt>
    <dgm:pt modelId="{12B1CBC7-B5D7-4943-A1F4-8D47AE928D17}" type="pres">
      <dgm:prSet presAssocID="{11AB840B-392A-4073-A239-5BCA1B5B0A9C}" presName="hierChild2" presStyleCnt="0"/>
      <dgm:spPr/>
    </dgm:pt>
  </dgm:ptLst>
  <dgm:cxnLst>
    <dgm:cxn modelId="{28C7A508-D2DE-8E43-B4E8-B334D85399D1}" type="presOf" srcId="{16104489-1D53-4B56-9856-3FA1F4FAD40F}" destId="{69052643-F4AB-E647-AB9B-F7E05D32260F}" srcOrd="0" destOrd="0" presId="urn:microsoft.com/office/officeart/2005/8/layout/hierarchy1"/>
    <dgm:cxn modelId="{3BE0B348-64E0-40C6-A433-09C3D032C004}" srcId="{16104489-1D53-4B56-9856-3FA1F4FAD40F}" destId="{B7AC6CC6-FDCD-4F05-AAD5-47491383CD03}" srcOrd="0" destOrd="0" parTransId="{10039A02-510E-4651-AA71-9CF3E28AD2AC}" sibTransId="{F0F363B3-6BD8-4376-BFD1-957A3C0920C7}"/>
    <dgm:cxn modelId="{EB3D6DAE-565B-FF45-90A8-0F45C241D3F0}" type="presOf" srcId="{11AB840B-392A-4073-A239-5BCA1B5B0A9C}" destId="{FC67F7E5-9B9E-2E4A-AF65-8219C9EBCA86}" srcOrd="0" destOrd="0" presId="urn:microsoft.com/office/officeart/2005/8/layout/hierarchy1"/>
    <dgm:cxn modelId="{458666BE-8732-484C-96DA-3F1AD53C7C3E}" srcId="{16104489-1D53-4B56-9856-3FA1F4FAD40F}" destId="{11AB840B-392A-4073-A239-5BCA1B5B0A9C}" srcOrd="1" destOrd="0" parTransId="{99034805-CFAF-4202-9E19-6721D248C852}" sibTransId="{B3DF1B53-3326-4A1F-86F8-D545E5933A46}"/>
    <dgm:cxn modelId="{6F699FD7-783F-EC44-B901-9622FC34F2EF}" type="presOf" srcId="{B7AC6CC6-FDCD-4F05-AAD5-47491383CD03}" destId="{602A024E-D70F-C343-8AE0-1C6F928D04B3}" srcOrd="0" destOrd="0" presId="urn:microsoft.com/office/officeart/2005/8/layout/hierarchy1"/>
    <dgm:cxn modelId="{F470AC52-B8F2-3741-8B35-57155A8D0350}" type="presParOf" srcId="{69052643-F4AB-E647-AB9B-F7E05D32260F}" destId="{5AE1EB38-DA62-094F-9357-F9E925B027F6}" srcOrd="0" destOrd="0" presId="urn:microsoft.com/office/officeart/2005/8/layout/hierarchy1"/>
    <dgm:cxn modelId="{BC368946-FE5D-764B-9E8B-BA35086259D7}" type="presParOf" srcId="{5AE1EB38-DA62-094F-9357-F9E925B027F6}" destId="{8020B4E6-6EA3-6E4B-824A-D3E7F1D4829B}" srcOrd="0" destOrd="0" presId="urn:microsoft.com/office/officeart/2005/8/layout/hierarchy1"/>
    <dgm:cxn modelId="{4721F494-97F6-3141-8F4D-D3F543F23D3C}" type="presParOf" srcId="{8020B4E6-6EA3-6E4B-824A-D3E7F1D4829B}" destId="{6D80882E-7571-5241-B850-57B2D4A39476}" srcOrd="0" destOrd="0" presId="urn:microsoft.com/office/officeart/2005/8/layout/hierarchy1"/>
    <dgm:cxn modelId="{192D7D90-A5BB-8A48-A34C-A378BA5F7F0D}" type="presParOf" srcId="{8020B4E6-6EA3-6E4B-824A-D3E7F1D4829B}" destId="{602A024E-D70F-C343-8AE0-1C6F928D04B3}" srcOrd="1" destOrd="0" presId="urn:microsoft.com/office/officeart/2005/8/layout/hierarchy1"/>
    <dgm:cxn modelId="{7A593218-0FAB-FC4B-8987-552DEA589361}" type="presParOf" srcId="{5AE1EB38-DA62-094F-9357-F9E925B027F6}" destId="{73022084-B1BC-EC47-A9A0-361973860B82}" srcOrd="1" destOrd="0" presId="urn:microsoft.com/office/officeart/2005/8/layout/hierarchy1"/>
    <dgm:cxn modelId="{2D528C3E-184E-9C44-A69A-D311A5220853}" type="presParOf" srcId="{69052643-F4AB-E647-AB9B-F7E05D32260F}" destId="{11CA9C05-7BA7-C048-8268-26C25D867F65}" srcOrd="1" destOrd="0" presId="urn:microsoft.com/office/officeart/2005/8/layout/hierarchy1"/>
    <dgm:cxn modelId="{01E544A7-78D6-A940-869F-D76AE442117F}" type="presParOf" srcId="{11CA9C05-7BA7-C048-8268-26C25D867F65}" destId="{C468B4C7-71EE-C54C-8984-7E1E9A9C6C66}" srcOrd="0" destOrd="0" presId="urn:microsoft.com/office/officeart/2005/8/layout/hierarchy1"/>
    <dgm:cxn modelId="{F42D6586-783C-1649-AC90-FFD5D3440FDE}" type="presParOf" srcId="{C468B4C7-71EE-C54C-8984-7E1E9A9C6C66}" destId="{0E63D8D3-7A50-904C-A52A-2F97680F5FD3}" srcOrd="0" destOrd="0" presId="urn:microsoft.com/office/officeart/2005/8/layout/hierarchy1"/>
    <dgm:cxn modelId="{77255C7A-D5C7-4549-AE48-1951F219473E}" type="presParOf" srcId="{C468B4C7-71EE-C54C-8984-7E1E9A9C6C66}" destId="{FC67F7E5-9B9E-2E4A-AF65-8219C9EBCA86}" srcOrd="1" destOrd="0" presId="urn:microsoft.com/office/officeart/2005/8/layout/hierarchy1"/>
    <dgm:cxn modelId="{0F0DF450-9018-1947-ACA5-090708AEA692}" type="presParOf" srcId="{11CA9C05-7BA7-C048-8268-26C25D867F65}" destId="{12B1CBC7-B5D7-4943-A1F4-8D47AE928D1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5942D-80AC-469D-BF42-9997DB1BF8F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1E19E3C-7614-457A-B376-1985654F1779}">
      <dgm:prSet/>
      <dgm:spPr/>
      <dgm:t>
        <a:bodyPr/>
        <a:lstStyle/>
        <a:p>
          <a:pPr>
            <a:defRPr cap="all"/>
          </a:pPr>
          <a:r>
            <a:rPr lang="en-GB"/>
            <a:t>Democratically elected leaders- 86% of households participated in elections</a:t>
          </a:r>
          <a:endParaRPr lang="en-US"/>
        </a:p>
      </dgm:t>
    </dgm:pt>
    <dgm:pt modelId="{EE79FC2F-82BD-4837-BACE-90C42F8EF5A0}" type="parTrans" cxnId="{D711F985-E30D-4A81-AE99-FDB886155574}">
      <dgm:prSet/>
      <dgm:spPr/>
      <dgm:t>
        <a:bodyPr/>
        <a:lstStyle/>
        <a:p>
          <a:endParaRPr lang="en-US"/>
        </a:p>
      </dgm:t>
    </dgm:pt>
    <dgm:pt modelId="{C220FA91-E645-4F29-A021-FAACB6AC91AD}" type="sibTrans" cxnId="{D711F985-E30D-4A81-AE99-FDB886155574}">
      <dgm:prSet/>
      <dgm:spPr/>
      <dgm:t>
        <a:bodyPr/>
        <a:lstStyle/>
        <a:p>
          <a:endParaRPr lang="en-US"/>
        </a:p>
      </dgm:t>
    </dgm:pt>
    <dgm:pt modelId="{D7C38E06-8924-4A05-B6CA-5A1AE8733B87}">
      <dgm:prSet/>
      <dgm:spPr/>
      <dgm:t>
        <a:bodyPr/>
        <a:lstStyle/>
        <a:p>
          <a:pPr>
            <a:defRPr cap="all"/>
          </a:pPr>
          <a:r>
            <a:rPr lang="en-GB"/>
            <a:t>Women involved in leadership- 89%. No quota</a:t>
          </a:r>
          <a:endParaRPr lang="en-US"/>
        </a:p>
      </dgm:t>
    </dgm:pt>
    <dgm:pt modelId="{25507478-CC4B-4F3D-8B3B-9F5F94DB1859}" type="parTrans" cxnId="{D3A51772-2447-4D0E-98C5-2D5F1CCF8CD9}">
      <dgm:prSet/>
      <dgm:spPr/>
      <dgm:t>
        <a:bodyPr/>
        <a:lstStyle/>
        <a:p>
          <a:endParaRPr lang="en-US"/>
        </a:p>
      </dgm:t>
    </dgm:pt>
    <dgm:pt modelId="{9533C6CB-3C9A-4A4A-B29D-E49DA75B522F}" type="sibTrans" cxnId="{D3A51772-2447-4D0E-98C5-2D5F1CCF8CD9}">
      <dgm:prSet/>
      <dgm:spPr/>
      <dgm:t>
        <a:bodyPr/>
        <a:lstStyle/>
        <a:p>
          <a:endParaRPr lang="en-US"/>
        </a:p>
      </dgm:t>
    </dgm:pt>
    <dgm:pt modelId="{FA6CCBA4-AD78-498A-8D56-3AF3741F657A}">
      <dgm:prSet/>
      <dgm:spPr/>
      <dgm:t>
        <a:bodyPr/>
        <a:lstStyle/>
        <a:p>
          <a:pPr>
            <a:defRPr cap="all"/>
          </a:pPr>
          <a:r>
            <a:rPr lang="en-GB"/>
            <a:t>Representative of Indigenous communities- 72%</a:t>
          </a:r>
          <a:endParaRPr lang="en-US"/>
        </a:p>
      </dgm:t>
    </dgm:pt>
    <dgm:pt modelId="{6780BEDB-3D5C-42F9-B5FB-7BB52646180E}" type="parTrans" cxnId="{FB56A77D-75EE-4D74-92A9-831D3D7F5B95}">
      <dgm:prSet/>
      <dgm:spPr/>
      <dgm:t>
        <a:bodyPr/>
        <a:lstStyle/>
        <a:p>
          <a:endParaRPr lang="en-US"/>
        </a:p>
      </dgm:t>
    </dgm:pt>
    <dgm:pt modelId="{96E4F04D-0A5B-438C-B0D6-34D7830DEA09}" type="sibTrans" cxnId="{FB56A77D-75EE-4D74-92A9-831D3D7F5B95}">
      <dgm:prSet/>
      <dgm:spPr/>
      <dgm:t>
        <a:bodyPr/>
        <a:lstStyle/>
        <a:p>
          <a:endParaRPr lang="en-US"/>
        </a:p>
      </dgm:t>
    </dgm:pt>
    <dgm:pt modelId="{E38576F9-9FD4-4CBB-9C87-C65E40D64638}" type="pres">
      <dgm:prSet presAssocID="{FD05942D-80AC-469D-BF42-9997DB1BF8FC}" presName="root" presStyleCnt="0">
        <dgm:presLayoutVars>
          <dgm:dir/>
          <dgm:resizeHandles val="exact"/>
        </dgm:presLayoutVars>
      </dgm:prSet>
      <dgm:spPr/>
    </dgm:pt>
    <dgm:pt modelId="{DBA7D5D2-AD11-47DE-901D-6C1A5312C064}" type="pres">
      <dgm:prSet presAssocID="{E1E19E3C-7614-457A-B376-1985654F1779}" presName="compNode" presStyleCnt="0"/>
      <dgm:spPr/>
    </dgm:pt>
    <dgm:pt modelId="{0AA5D36B-1E4B-40E7-B7F9-BBF071E5B606}" type="pres">
      <dgm:prSet presAssocID="{E1E19E3C-7614-457A-B376-1985654F177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51B153B-4E4B-4F25-8F49-F0DEEFBA74EE}" type="pres">
      <dgm:prSet presAssocID="{E1E19E3C-7614-457A-B376-1985654F177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8610C12C-6524-4C3F-90E6-E3CB90F32C8B}" type="pres">
      <dgm:prSet presAssocID="{E1E19E3C-7614-457A-B376-1985654F1779}" presName="spaceRect" presStyleCnt="0"/>
      <dgm:spPr/>
    </dgm:pt>
    <dgm:pt modelId="{46590E9F-92E7-4F04-856D-46F3591FE329}" type="pres">
      <dgm:prSet presAssocID="{E1E19E3C-7614-457A-B376-1985654F1779}" presName="textRect" presStyleLbl="revTx" presStyleIdx="0" presStyleCnt="3">
        <dgm:presLayoutVars>
          <dgm:chMax val="1"/>
          <dgm:chPref val="1"/>
        </dgm:presLayoutVars>
      </dgm:prSet>
      <dgm:spPr/>
    </dgm:pt>
    <dgm:pt modelId="{0DC75CA7-63C1-4560-A89B-85A9502966C0}" type="pres">
      <dgm:prSet presAssocID="{C220FA91-E645-4F29-A021-FAACB6AC91AD}" presName="sibTrans" presStyleCnt="0"/>
      <dgm:spPr/>
    </dgm:pt>
    <dgm:pt modelId="{2C97D625-B545-4E90-9277-A0BBB8F17B3A}" type="pres">
      <dgm:prSet presAssocID="{D7C38E06-8924-4A05-B6CA-5A1AE8733B87}" presName="compNode" presStyleCnt="0"/>
      <dgm:spPr/>
    </dgm:pt>
    <dgm:pt modelId="{E8123AF6-ABBF-4A29-9386-B06821A717CB}" type="pres">
      <dgm:prSet presAssocID="{D7C38E06-8924-4A05-B6CA-5A1AE8733B87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1F88191-A708-46D7-82D6-AF5610222B98}" type="pres">
      <dgm:prSet presAssocID="{D7C38E06-8924-4A05-B6CA-5A1AE8733B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6580FACB-3FAC-437A-85AF-708CF0D8267D}" type="pres">
      <dgm:prSet presAssocID="{D7C38E06-8924-4A05-B6CA-5A1AE8733B87}" presName="spaceRect" presStyleCnt="0"/>
      <dgm:spPr/>
    </dgm:pt>
    <dgm:pt modelId="{A72ABD39-7F23-4AEF-9346-0E14443DF530}" type="pres">
      <dgm:prSet presAssocID="{D7C38E06-8924-4A05-B6CA-5A1AE8733B87}" presName="textRect" presStyleLbl="revTx" presStyleIdx="1" presStyleCnt="3">
        <dgm:presLayoutVars>
          <dgm:chMax val="1"/>
          <dgm:chPref val="1"/>
        </dgm:presLayoutVars>
      </dgm:prSet>
      <dgm:spPr/>
    </dgm:pt>
    <dgm:pt modelId="{25BB5FF6-B669-435D-8628-0B4DFA148D38}" type="pres">
      <dgm:prSet presAssocID="{9533C6CB-3C9A-4A4A-B29D-E49DA75B522F}" presName="sibTrans" presStyleCnt="0"/>
      <dgm:spPr/>
    </dgm:pt>
    <dgm:pt modelId="{3F7EA763-2416-44CB-9F95-BA50AE197C19}" type="pres">
      <dgm:prSet presAssocID="{FA6CCBA4-AD78-498A-8D56-3AF3741F657A}" presName="compNode" presStyleCnt="0"/>
      <dgm:spPr/>
    </dgm:pt>
    <dgm:pt modelId="{63608882-225E-4113-8AC8-F038368383CD}" type="pres">
      <dgm:prSet presAssocID="{FA6CCBA4-AD78-498A-8D56-3AF3741F657A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B56FEAC-2DBA-4D5B-BFDE-9D19A2EB3607}" type="pres">
      <dgm:prSet presAssocID="{FA6CCBA4-AD78-498A-8D56-3AF3741F657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C1E2D4C8-10B6-4B35-820A-51EEEB9D97E7}" type="pres">
      <dgm:prSet presAssocID="{FA6CCBA4-AD78-498A-8D56-3AF3741F657A}" presName="spaceRect" presStyleCnt="0"/>
      <dgm:spPr/>
    </dgm:pt>
    <dgm:pt modelId="{71E1ABD6-8815-4DCE-9308-FC4D79042AB0}" type="pres">
      <dgm:prSet presAssocID="{FA6CCBA4-AD78-498A-8D56-3AF3741F657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517D31F-5F2C-4459-9A7D-84857842766C}" type="presOf" srcId="{D7C38E06-8924-4A05-B6CA-5A1AE8733B87}" destId="{A72ABD39-7F23-4AEF-9346-0E14443DF530}" srcOrd="0" destOrd="0" presId="urn:microsoft.com/office/officeart/2018/5/layout/IconLeafLabelList"/>
    <dgm:cxn modelId="{ACE9606B-5EC3-4586-8965-E2FD4A28628B}" type="presOf" srcId="{E1E19E3C-7614-457A-B376-1985654F1779}" destId="{46590E9F-92E7-4F04-856D-46F3591FE329}" srcOrd="0" destOrd="0" presId="urn:microsoft.com/office/officeart/2018/5/layout/IconLeafLabelList"/>
    <dgm:cxn modelId="{D3A51772-2447-4D0E-98C5-2D5F1CCF8CD9}" srcId="{FD05942D-80AC-469D-BF42-9997DB1BF8FC}" destId="{D7C38E06-8924-4A05-B6CA-5A1AE8733B87}" srcOrd="1" destOrd="0" parTransId="{25507478-CC4B-4F3D-8B3B-9F5F94DB1859}" sibTransId="{9533C6CB-3C9A-4A4A-B29D-E49DA75B522F}"/>
    <dgm:cxn modelId="{FB56A77D-75EE-4D74-92A9-831D3D7F5B95}" srcId="{FD05942D-80AC-469D-BF42-9997DB1BF8FC}" destId="{FA6CCBA4-AD78-498A-8D56-3AF3741F657A}" srcOrd="2" destOrd="0" parTransId="{6780BEDB-3D5C-42F9-B5FB-7BB52646180E}" sibTransId="{96E4F04D-0A5B-438C-B0D6-34D7830DEA09}"/>
    <dgm:cxn modelId="{D711F985-E30D-4A81-AE99-FDB886155574}" srcId="{FD05942D-80AC-469D-BF42-9997DB1BF8FC}" destId="{E1E19E3C-7614-457A-B376-1985654F1779}" srcOrd="0" destOrd="0" parTransId="{EE79FC2F-82BD-4837-BACE-90C42F8EF5A0}" sibTransId="{C220FA91-E645-4F29-A021-FAACB6AC91AD}"/>
    <dgm:cxn modelId="{E3C3C2A9-0CD2-424F-B2DB-4F53F03780AC}" type="presOf" srcId="{FD05942D-80AC-469D-BF42-9997DB1BF8FC}" destId="{E38576F9-9FD4-4CBB-9C87-C65E40D64638}" srcOrd="0" destOrd="0" presId="urn:microsoft.com/office/officeart/2018/5/layout/IconLeafLabelList"/>
    <dgm:cxn modelId="{1CA632F4-56A7-4334-B741-132A702BA2A9}" type="presOf" srcId="{FA6CCBA4-AD78-498A-8D56-3AF3741F657A}" destId="{71E1ABD6-8815-4DCE-9308-FC4D79042AB0}" srcOrd="0" destOrd="0" presId="urn:microsoft.com/office/officeart/2018/5/layout/IconLeafLabelList"/>
    <dgm:cxn modelId="{8973EDED-92B2-4863-A970-38B958C0EE66}" type="presParOf" srcId="{E38576F9-9FD4-4CBB-9C87-C65E40D64638}" destId="{DBA7D5D2-AD11-47DE-901D-6C1A5312C064}" srcOrd="0" destOrd="0" presId="urn:microsoft.com/office/officeart/2018/5/layout/IconLeafLabelList"/>
    <dgm:cxn modelId="{2813410B-7DE0-4C9E-AC5C-8F3E2D33F738}" type="presParOf" srcId="{DBA7D5D2-AD11-47DE-901D-6C1A5312C064}" destId="{0AA5D36B-1E4B-40E7-B7F9-BBF071E5B606}" srcOrd="0" destOrd="0" presId="urn:microsoft.com/office/officeart/2018/5/layout/IconLeafLabelList"/>
    <dgm:cxn modelId="{34E4AE5C-BF81-44D4-87F5-8D3296219283}" type="presParOf" srcId="{DBA7D5D2-AD11-47DE-901D-6C1A5312C064}" destId="{151B153B-4E4B-4F25-8F49-F0DEEFBA74EE}" srcOrd="1" destOrd="0" presId="urn:microsoft.com/office/officeart/2018/5/layout/IconLeafLabelList"/>
    <dgm:cxn modelId="{20784454-DCEE-43C5-88A7-E32EACB7CD2D}" type="presParOf" srcId="{DBA7D5D2-AD11-47DE-901D-6C1A5312C064}" destId="{8610C12C-6524-4C3F-90E6-E3CB90F32C8B}" srcOrd="2" destOrd="0" presId="urn:microsoft.com/office/officeart/2018/5/layout/IconLeafLabelList"/>
    <dgm:cxn modelId="{859DF5F9-73B4-4E63-B0F1-D204933B5E93}" type="presParOf" srcId="{DBA7D5D2-AD11-47DE-901D-6C1A5312C064}" destId="{46590E9F-92E7-4F04-856D-46F3591FE329}" srcOrd="3" destOrd="0" presId="urn:microsoft.com/office/officeart/2018/5/layout/IconLeafLabelList"/>
    <dgm:cxn modelId="{11A8E1B9-05CC-4D17-A093-8C266DF04226}" type="presParOf" srcId="{E38576F9-9FD4-4CBB-9C87-C65E40D64638}" destId="{0DC75CA7-63C1-4560-A89B-85A9502966C0}" srcOrd="1" destOrd="0" presId="urn:microsoft.com/office/officeart/2018/5/layout/IconLeafLabelList"/>
    <dgm:cxn modelId="{3C29C435-67FA-4681-ACB4-ECA30343569B}" type="presParOf" srcId="{E38576F9-9FD4-4CBB-9C87-C65E40D64638}" destId="{2C97D625-B545-4E90-9277-A0BBB8F17B3A}" srcOrd="2" destOrd="0" presId="urn:microsoft.com/office/officeart/2018/5/layout/IconLeafLabelList"/>
    <dgm:cxn modelId="{F8F3C6A4-C108-4104-B166-F32F3CB3F7DD}" type="presParOf" srcId="{2C97D625-B545-4E90-9277-A0BBB8F17B3A}" destId="{E8123AF6-ABBF-4A29-9386-B06821A717CB}" srcOrd="0" destOrd="0" presId="urn:microsoft.com/office/officeart/2018/5/layout/IconLeafLabelList"/>
    <dgm:cxn modelId="{88108581-6C8C-46F5-8179-04051480FF96}" type="presParOf" srcId="{2C97D625-B545-4E90-9277-A0BBB8F17B3A}" destId="{F1F88191-A708-46D7-82D6-AF5610222B98}" srcOrd="1" destOrd="0" presId="urn:microsoft.com/office/officeart/2018/5/layout/IconLeafLabelList"/>
    <dgm:cxn modelId="{BD97C9C9-C361-4721-BC05-0943018206B1}" type="presParOf" srcId="{2C97D625-B545-4E90-9277-A0BBB8F17B3A}" destId="{6580FACB-3FAC-437A-85AF-708CF0D8267D}" srcOrd="2" destOrd="0" presId="urn:microsoft.com/office/officeart/2018/5/layout/IconLeafLabelList"/>
    <dgm:cxn modelId="{0FCC4C5C-A1D3-4A5C-A876-135AB75C25F7}" type="presParOf" srcId="{2C97D625-B545-4E90-9277-A0BBB8F17B3A}" destId="{A72ABD39-7F23-4AEF-9346-0E14443DF530}" srcOrd="3" destOrd="0" presId="urn:microsoft.com/office/officeart/2018/5/layout/IconLeafLabelList"/>
    <dgm:cxn modelId="{6CF95442-1613-432B-928D-26CDFFE96B44}" type="presParOf" srcId="{E38576F9-9FD4-4CBB-9C87-C65E40D64638}" destId="{25BB5FF6-B669-435D-8628-0B4DFA148D38}" srcOrd="3" destOrd="0" presId="urn:microsoft.com/office/officeart/2018/5/layout/IconLeafLabelList"/>
    <dgm:cxn modelId="{D0EC338E-76A0-46D3-BA6C-FF799D20499F}" type="presParOf" srcId="{E38576F9-9FD4-4CBB-9C87-C65E40D64638}" destId="{3F7EA763-2416-44CB-9F95-BA50AE197C19}" srcOrd="4" destOrd="0" presId="urn:microsoft.com/office/officeart/2018/5/layout/IconLeafLabelList"/>
    <dgm:cxn modelId="{69B57046-DA04-40C7-8532-B53D5E73BAC1}" type="presParOf" srcId="{3F7EA763-2416-44CB-9F95-BA50AE197C19}" destId="{63608882-225E-4113-8AC8-F038368383CD}" srcOrd="0" destOrd="0" presId="urn:microsoft.com/office/officeart/2018/5/layout/IconLeafLabelList"/>
    <dgm:cxn modelId="{2056F2A6-80F1-4FDB-80C1-6826F6CAB907}" type="presParOf" srcId="{3F7EA763-2416-44CB-9F95-BA50AE197C19}" destId="{BB56FEAC-2DBA-4D5B-BFDE-9D19A2EB3607}" srcOrd="1" destOrd="0" presId="urn:microsoft.com/office/officeart/2018/5/layout/IconLeafLabelList"/>
    <dgm:cxn modelId="{A7946A23-3998-421B-98A7-04B93CADA545}" type="presParOf" srcId="{3F7EA763-2416-44CB-9F95-BA50AE197C19}" destId="{C1E2D4C8-10B6-4B35-820A-51EEEB9D97E7}" srcOrd="2" destOrd="0" presId="urn:microsoft.com/office/officeart/2018/5/layout/IconLeafLabelList"/>
    <dgm:cxn modelId="{861AA6EB-7526-4F2D-B2DB-9CF728A540E9}" type="presParOf" srcId="{3F7EA763-2416-44CB-9F95-BA50AE197C19}" destId="{71E1ABD6-8815-4DCE-9308-FC4D79042AB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9F80AD-42F8-4697-BADE-F53424DC715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BE33FB9-98EB-49EC-B585-874FF9B709E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No legal power to make forest management rules </a:t>
          </a:r>
          <a:endParaRPr lang="en-US"/>
        </a:p>
      </dgm:t>
    </dgm:pt>
    <dgm:pt modelId="{D0830C00-F87B-4C6D-8E35-7DDBBC31B47C}" type="parTrans" cxnId="{48A43F72-3694-4632-B678-62E035E6FAA9}">
      <dgm:prSet/>
      <dgm:spPr/>
      <dgm:t>
        <a:bodyPr/>
        <a:lstStyle/>
        <a:p>
          <a:endParaRPr lang="en-US"/>
        </a:p>
      </dgm:t>
    </dgm:pt>
    <dgm:pt modelId="{5729F3DF-54D7-462C-9D45-5F90C6DF46D8}" type="sibTrans" cxnId="{48A43F72-3694-4632-B678-62E035E6FAA9}">
      <dgm:prSet/>
      <dgm:spPr/>
      <dgm:t>
        <a:bodyPr/>
        <a:lstStyle/>
        <a:p>
          <a:endParaRPr lang="en-US"/>
        </a:p>
      </dgm:t>
    </dgm:pt>
    <dgm:pt modelId="{469BD372-D490-48C0-93B3-85D62A4CB58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Can negotiate for provisions to make basic rules affecting forest management in their management plan such as forest access and fees</a:t>
          </a:r>
          <a:endParaRPr lang="en-US"/>
        </a:p>
      </dgm:t>
    </dgm:pt>
    <dgm:pt modelId="{A5BADEF5-3E40-4553-BB00-E50488372228}" type="parTrans" cxnId="{D26EDE8F-D1AB-4C8C-BD4E-62B83EA993C2}">
      <dgm:prSet/>
      <dgm:spPr/>
      <dgm:t>
        <a:bodyPr/>
        <a:lstStyle/>
        <a:p>
          <a:endParaRPr lang="en-US"/>
        </a:p>
      </dgm:t>
    </dgm:pt>
    <dgm:pt modelId="{0386201A-04B2-430F-98B9-33FF17A894F9}" type="sibTrans" cxnId="{D26EDE8F-D1AB-4C8C-BD4E-62B83EA993C2}">
      <dgm:prSet/>
      <dgm:spPr/>
      <dgm:t>
        <a:bodyPr/>
        <a:lstStyle/>
        <a:p>
          <a:endParaRPr lang="en-US"/>
        </a:p>
      </dgm:t>
    </dgm:pt>
    <dgm:pt modelId="{DFD039D0-220A-488E-8871-E8DCAF9C0DA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48% indicated to having enough knowledge to participate in making forest management rules</a:t>
          </a:r>
          <a:endParaRPr lang="en-US"/>
        </a:p>
      </dgm:t>
    </dgm:pt>
    <dgm:pt modelId="{EA9D45D3-49CD-4350-9C18-AE0AF0250E60}" type="parTrans" cxnId="{74A71A72-0FFB-4AA7-99D0-934F432F6ADE}">
      <dgm:prSet/>
      <dgm:spPr/>
      <dgm:t>
        <a:bodyPr/>
        <a:lstStyle/>
        <a:p>
          <a:endParaRPr lang="en-US"/>
        </a:p>
      </dgm:t>
    </dgm:pt>
    <dgm:pt modelId="{DC85820C-1563-433B-806C-405C1A3785EB}" type="sibTrans" cxnId="{74A71A72-0FFB-4AA7-99D0-934F432F6ADE}">
      <dgm:prSet/>
      <dgm:spPr/>
      <dgm:t>
        <a:bodyPr/>
        <a:lstStyle/>
        <a:p>
          <a:endParaRPr lang="en-US"/>
        </a:p>
      </dgm:t>
    </dgm:pt>
    <dgm:pt modelId="{4B92CCE8-153C-4D28-8767-DD9D3041C3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Can only enter a partnership with other entities with the permission of KFS-limited autonomy</a:t>
          </a:r>
          <a:endParaRPr lang="en-US"/>
        </a:p>
      </dgm:t>
    </dgm:pt>
    <dgm:pt modelId="{4BD30F43-3588-4558-AA71-0CFB4AF6D1D0}" type="parTrans" cxnId="{E1587E01-A8BC-402D-B4A3-6971BBB15435}">
      <dgm:prSet/>
      <dgm:spPr/>
      <dgm:t>
        <a:bodyPr/>
        <a:lstStyle/>
        <a:p>
          <a:endParaRPr lang="en-US"/>
        </a:p>
      </dgm:t>
    </dgm:pt>
    <dgm:pt modelId="{C8BF4304-3D10-4C56-ADBF-EAA14B9C0C1F}" type="sibTrans" cxnId="{E1587E01-A8BC-402D-B4A3-6971BBB15435}">
      <dgm:prSet/>
      <dgm:spPr/>
      <dgm:t>
        <a:bodyPr/>
        <a:lstStyle/>
        <a:p>
          <a:endParaRPr lang="en-US"/>
        </a:p>
      </dgm:t>
    </dgm:pt>
    <dgm:pt modelId="{64CFE740-CD42-4234-BD36-CF0E4B7CCC27}" type="pres">
      <dgm:prSet presAssocID="{E29F80AD-42F8-4697-BADE-F53424DC7153}" presName="root" presStyleCnt="0">
        <dgm:presLayoutVars>
          <dgm:dir/>
          <dgm:resizeHandles val="exact"/>
        </dgm:presLayoutVars>
      </dgm:prSet>
      <dgm:spPr/>
    </dgm:pt>
    <dgm:pt modelId="{13906CC9-FCF3-42CD-B77A-D2CABD2B353F}" type="pres">
      <dgm:prSet presAssocID="{2BE33FB9-98EB-49EC-B585-874FF9B709E8}" presName="compNode" presStyleCnt="0"/>
      <dgm:spPr/>
    </dgm:pt>
    <dgm:pt modelId="{5EDA9D9A-2625-43DA-9B9F-7A58858B2969}" type="pres">
      <dgm:prSet presAssocID="{2BE33FB9-98EB-49EC-B585-874FF9B709E8}" presName="iconBgRect" presStyleLbl="bgShp" presStyleIdx="0" presStyleCnt="4"/>
      <dgm:spPr/>
    </dgm:pt>
    <dgm:pt modelId="{5B5BDB2F-8FE0-4511-ACDD-A7C705AE4B62}" type="pres">
      <dgm:prSet presAssocID="{2BE33FB9-98EB-49EC-B585-874FF9B709E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7BDC4EBD-1C9B-4315-898D-EBCCC42823A4}" type="pres">
      <dgm:prSet presAssocID="{2BE33FB9-98EB-49EC-B585-874FF9B709E8}" presName="spaceRect" presStyleCnt="0"/>
      <dgm:spPr/>
    </dgm:pt>
    <dgm:pt modelId="{50B2D4C9-08AD-4FAD-AB3E-86C46D258611}" type="pres">
      <dgm:prSet presAssocID="{2BE33FB9-98EB-49EC-B585-874FF9B709E8}" presName="textRect" presStyleLbl="revTx" presStyleIdx="0" presStyleCnt="4">
        <dgm:presLayoutVars>
          <dgm:chMax val="1"/>
          <dgm:chPref val="1"/>
        </dgm:presLayoutVars>
      </dgm:prSet>
      <dgm:spPr/>
    </dgm:pt>
    <dgm:pt modelId="{34E9DEB1-965E-41CB-8E25-3ADB3C3245A6}" type="pres">
      <dgm:prSet presAssocID="{5729F3DF-54D7-462C-9D45-5F90C6DF46D8}" presName="sibTrans" presStyleCnt="0"/>
      <dgm:spPr/>
    </dgm:pt>
    <dgm:pt modelId="{9CC2D58C-34EF-4F7F-A486-F2B834857EFD}" type="pres">
      <dgm:prSet presAssocID="{469BD372-D490-48C0-93B3-85D62A4CB58E}" presName="compNode" presStyleCnt="0"/>
      <dgm:spPr/>
    </dgm:pt>
    <dgm:pt modelId="{A8BD3BC5-0F04-465F-9B79-CBD98299F18A}" type="pres">
      <dgm:prSet presAssocID="{469BD372-D490-48C0-93B3-85D62A4CB58E}" presName="iconBgRect" presStyleLbl="bgShp" presStyleIdx="1" presStyleCnt="4"/>
      <dgm:spPr/>
    </dgm:pt>
    <dgm:pt modelId="{38FC23C7-2B98-4A7E-A643-CB1C336F2F1D}" type="pres">
      <dgm:prSet presAssocID="{469BD372-D490-48C0-93B3-85D62A4CB58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1754C83-1734-4782-A6DB-5462232D7713}" type="pres">
      <dgm:prSet presAssocID="{469BD372-D490-48C0-93B3-85D62A4CB58E}" presName="spaceRect" presStyleCnt="0"/>
      <dgm:spPr/>
    </dgm:pt>
    <dgm:pt modelId="{6FA915AB-2B35-4C65-B59B-C4318472FB26}" type="pres">
      <dgm:prSet presAssocID="{469BD372-D490-48C0-93B3-85D62A4CB58E}" presName="textRect" presStyleLbl="revTx" presStyleIdx="1" presStyleCnt="4">
        <dgm:presLayoutVars>
          <dgm:chMax val="1"/>
          <dgm:chPref val="1"/>
        </dgm:presLayoutVars>
      </dgm:prSet>
      <dgm:spPr/>
    </dgm:pt>
    <dgm:pt modelId="{FE5CC5F4-0347-4B07-854E-F9B7C6BA309F}" type="pres">
      <dgm:prSet presAssocID="{0386201A-04B2-430F-98B9-33FF17A894F9}" presName="sibTrans" presStyleCnt="0"/>
      <dgm:spPr/>
    </dgm:pt>
    <dgm:pt modelId="{4DB1E1B1-D21D-4A2C-902D-7C048AAFA231}" type="pres">
      <dgm:prSet presAssocID="{DFD039D0-220A-488E-8871-E8DCAF9C0DA4}" presName="compNode" presStyleCnt="0"/>
      <dgm:spPr/>
    </dgm:pt>
    <dgm:pt modelId="{86C84BE3-AD1A-43A7-93E5-02308662CB67}" type="pres">
      <dgm:prSet presAssocID="{DFD039D0-220A-488E-8871-E8DCAF9C0DA4}" presName="iconBgRect" presStyleLbl="bgShp" presStyleIdx="2" presStyleCnt="4"/>
      <dgm:spPr/>
    </dgm:pt>
    <dgm:pt modelId="{3B0081CB-9717-48B8-9D6C-C5683E793727}" type="pres">
      <dgm:prSet presAssocID="{DFD039D0-220A-488E-8871-E8DCAF9C0DA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CC95CCB2-C6FB-4575-85F2-0137D262DCC6}" type="pres">
      <dgm:prSet presAssocID="{DFD039D0-220A-488E-8871-E8DCAF9C0DA4}" presName="spaceRect" presStyleCnt="0"/>
      <dgm:spPr/>
    </dgm:pt>
    <dgm:pt modelId="{F7EE85DA-6C9F-4A3F-AF6A-EE814B5B8C0E}" type="pres">
      <dgm:prSet presAssocID="{DFD039D0-220A-488E-8871-E8DCAF9C0DA4}" presName="textRect" presStyleLbl="revTx" presStyleIdx="2" presStyleCnt="4">
        <dgm:presLayoutVars>
          <dgm:chMax val="1"/>
          <dgm:chPref val="1"/>
        </dgm:presLayoutVars>
      </dgm:prSet>
      <dgm:spPr/>
    </dgm:pt>
    <dgm:pt modelId="{A51B7D48-2654-43C2-8110-254DDDD991D3}" type="pres">
      <dgm:prSet presAssocID="{DC85820C-1563-433B-806C-405C1A3785EB}" presName="sibTrans" presStyleCnt="0"/>
      <dgm:spPr/>
    </dgm:pt>
    <dgm:pt modelId="{78828467-85F4-4716-BBF0-29E7C755E74A}" type="pres">
      <dgm:prSet presAssocID="{4B92CCE8-153C-4D28-8767-DD9D3041C3CC}" presName="compNode" presStyleCnt="0"/>
      <dgm:spPr/>
    </dgm:pt>
    <dgm:pt modelId="{438A90EF-E177-4BD0-AB31-0C37BE197AF3}" type="pres">
      <dgm:prSet presAssocID="{4B92CCE8-153C-4D28-8767-DD9D3041C3CC}" presName="iconBgRect" presStyleLbl="bgShp" presStyleIdx="3" presStyleCnt="4"/>
      <dgm:spPr/>
    </dgm:pt>
    <dgm:pt modelId="{50830124-6769-4174-A791-DCD990FE9D9F}" type="pres">
      <dgm:prSet presAssocID="{4B92CCE8-153C-4D28-8767-DD9D3041C3C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C8BABD68-B29A-4110-AD38-9CB943AF61C0}" type="pres">
      <dgm:prSet presAssocID="{4B92CCE8-153C-4D28-8767-DD9D3041C3CC}" presName="spaceRect" presStyleCnt="0"/>
      <dgm:spPr/>
    </dgm:pt>
    <dgm:pt modelId="{047CE2AC-2A16-4C27-AA99-DA1A8B3E93AA}" type="pres">
      <dgm:prSet presAssocID="{4B92CCE8-153C-4D28-8767-DD9D3041C3C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1587E01-A8BC-402D-B4A3-6971BBB15435}" srcId="{E29F80AD-42F8-4697-BADE-F53424DC7153}" destId="{4B92CCE8-153C-4D28-8767-DD9D3041C3CC}" srcOrd="3" destOrd="0" parTransId="{4BD30F43-3588-4558-AA71-0CFB4AF6D1D0}" sibTransId="{C8BF4304-3D10-4C56-ADBF-EAA14B9C0C1F}"/>
    <dgm:cxn modelId="{42AC6820-418F-1545-A90E-43FD372E11F2}" type="presOf" srcId="{469BD372-D490-48C0-93B3-85D62A4CB58E}" destId="{6FA915AB-2B35-4C65-B59B-C4318472FB26}" srcOrd="0" destOrd="0" presId="urn:microsoft.com/office/officeart/2018/5/layout/IconCircleLabelList"/>
    <dgm:cxn modelId="{BF1D6231-B8D7-D643-852D-15B68CC9D86A}" type="presOf" srcId="{2BE33FB9-98EB-49EC-B585-874FF9B709E8}" destId="{50B2D4C9-08AD-4FAD-AB3E-86C46D258611}" srcOrd="0" destOrd="0" presId="urn:microsoft.com/office/officeart/2018/5/layout/IconCircleLabelList"/>
    <dgm:cxn modelId="{74A71A72-0FFB-4AA7-99D0-934F432F6ADE}" srcId="{E29F80AD-42F8-4697-BADE-F53424DC7153}" destId="{DFD039D0-220A-488E-8871-E8DCAF9C0DA4}" srcOrd="2" destOrd="0" parTransId="{EA9D45D3-49CD-4350-9C18-AE0AF0250E60}" sibTransId="{DC85820C-1563-433B-806C-405C1A3785EB}"/>
    <dgm:cxn modelId="{48A43F72-3694-4632-B678-62E035E6FAA9}" srcId="{E29F80AD-42F8-4697-BADE-F53424DC7153}" destId="{2BE33FB9-98EB-49EC-B585-874FF9B709E8}" srcOrd="0" destOrd="0" parTransId="{D0830C00-F87B-4C6D-8E35-7DDBBC31B47C}" sibTransId="{5729F3DF-54D7-462C-9D45-5F90C6DF46D8}"/>
    <dgm:cxn modelId="{7C351C76-6C16-5747-A476-B8DBAB67936E}" type="presOf" srcId="{E29F80AD-42F8-4697-BADE-F53424DC7153}" destId="{64CFE740-CD42-4234-BD36-CF0E4B7CCC27}" srcOrd="0" destOrd="0" presId="urn:microsoft.com/office/officeart/2018/5/layout/IconCircleLabelList"/>
    <dgm:cxn modelId="{CDD32B79-6AC5-5B46-BC4C-779EFD54C5F7}" type="presOf" srcId="{DFD039D0-220A-488E-8871-E8DCAF9C0DA4}" destId="{F7EE85DA-6C9F-4A3F-AF6A-EE814B5B8C0E}" srcOrd="0" destOrd="0" presId="urn:microsoft.com/office/officeart/2018/5/layout/IconCircleLabelList"/>
    <dgm:cxn modelId="{D26EDE8F-D1AB-4C8C-BD4E-62B83EA993C2}" srcId="{E29F80AD-42F8-4697-BADE-F53424DC7153}" destId="{469BD372-D490-48C0-93B3-85D62A4CB58E}" srcOrd="1" destOrd="0" parTransId="{A5BADEF5-3E40-4553-BB00-E50488372228}" sibTransId="{0386201A-04B2-430F-98B9-33FF17A894F9}"/>
    <dgm:cxn modelId="{6D6E6DF3-F6DB-D54E-9E43-57D6FC91F52D}" type="presOf" srcId="{4B92CCE8-153C-4D28-8767-DD9D3041C3CC}" destId="{047CE2AC-2A16-4C27-AA99-DA1A8B3E93AA}" srcOrd="0" destOrd="0" presId="urn:microsoft.com/office/officeart/2018/5/layout/IconCircleLabelList"/>
    <dgm:cxn modelId="{A41F1400-B2B9-FB44-98A9-6324430BF1DF}" type="presParOf" srcId="{64CFE740-CD42-4234-BD36-CF0E4B7CCC27}" destId="{13906CC9-FCF3-42CD-B77A-D2CABD2B353F}" srcOrd="0" destOrd="0" presId="urn:microsoft.com/office/officeart/2018/5/layout/IconCircleLabelList"/>
    <dgm:cxn modelId="{83717032-8D99-6240-A035-857968099F6A}" type="presParOf" srcId="{13906CC9-FCF3-42CD-B77A-D2CABD2B353F}" destId="{5EDA9D9A-2625-43DA-9B9F-7A58858B2969}" srcOrd="0" destOrd="0" presId="urn:microsoft.com/office/officeart/2018/5/layout/IconCircleLabelList"/>
    <dgm:cxn modelId="{108A638F-E4BC-3549-BD7E-6F05C7A42D0F}" type="presParOf" srcId="{13906CC9-FCF3-42CD-B77A-D2CABD2B353F}" destId="{5B5BDB2F-8FE0-4511-ACDD-A7C705AE4B62}" srcOrd="1" destOrd="0" presId="urn:microsoft.com/office/officeart/2018/5/layout/IconCircleLabelList"/>
    <dgm:cxn modelId="{14F46335-611B-644C-B627-CDD46918D419}" type="presParOf" srcId="{13906CC9-FCF3-42CD-B77A-D2CABD2B353F}" destId="{7BDC4EBD-1C9B-4315-898D-EBCCC42823A4}" srcOrd="2" destOrd="0" presId="urn:microsoft.com/office/officeart/2018/5/layout/IconCircleLabelList"/>
    <dgm:cxn modelId="{2D813FD4-C65A-404B-B8DA-DCBB33D5F04C}" type="presParOf" srcId="{13906CC9-FCF3-42CD-B77A-D2CABD2B353F}" destId="{50B2D4C9-08AD-4FAD-AB3E-86C46D258611}" srcOrd="3" destOrd="0" presId="urn:microsoft.com/office/officeart/2018/5/layout/IconCircleLabelList"/>
    <dgm:cxn modelId="{CC13C5B3-BD1F-684D-814C-B0F480958381}" type="presParOf" srcId="{64CFE740-CD42-4234-BD36-CF0E4B7CCC27}" destId="{34E9DEB1-965E-41CB-8E25-3ADB3C3245A6}" srcOrd="1" destOrd="0" presId="urn:microsoft.com/office/officeart/2018/5/layout/IconCircleLabelList"/>
    <dgm:cxn modelId="{BAA2691D-6C26-FE48-BAF6-1C29F92B5FBF}" type="presParOf" srcId="{64CFE740-CD42-4234-BD36-CF0E4B7CCC27}" destId="{9CC2D58C-34EF-4F7F-A486-F2B834857EFD}" srcOrd="2" destOrd="0" presId="urn:microsoft.com/office/officeart/2018/5/layout/IconCircleLabelList"/>
    <dgm:cxn modelId="{A562FD67-DC03-5641-B076-6BB7EB56A3F1}" type="presParOf" srcId="{9CC2D58C-34EF-4F7F-A486-F2B834857EFD}" destId="{A8BD3BC5-0F04-465F-9B79-CBD98299F18A}" srcOrd="0" destOrd="0" presId="urn:microsoft.com/office/officeart/2018/5/layout/IconCircleLabelList"/>
    <dgm:cxn modelId="{60138DFD-CFBD-CC49-90FE-65C10362138E}" type="presParOf" srcId="{9CC2D58C-34EF-4F7F-A486-F2B834857EFD}" destId="{38FC23C7-2B98-4A7E-A643-CB1C336F2F1D}" srcOrd="1" destOrd="0" presId="urn:microsoft.com/office/officeart/2018/5/layout/IconCircleLabelList"/>
    <dgm:cxn modelId="{59648849-5FB9-5A47-8C8A-74CACD74190B}" type="presParOf" srcId="{9CC2D58C-34EF-4F7F-A486-F2B834857EFD}" destId="{01754C83-1734-4782-A6DB-5462232D7713}" srcOrd="2" destOrd="0" presId="urn:microsoft.com/office/officeart/2018/5/layout/IconCircleLabelList"/>
    <dgm:cxn modelId="{EF5623E8-8579-714F-81E9-986AEC14401C}" type="presParOf" srcId="{9CC2D58C-34EF-4F7F-A486-F2B834857EFD}" destId="{6FA915AB-2B35-4C65-B59B-C4318472FB26}" srcOrd="3" destOrd="0" presId="urn:microsoft.com/office/officeart/2018/5/layout/IconCircleLabelList"/>
    <dgm:cxn modelId="{AF7C8633-B552-764C-81D9-0F52A41903D8}" type="presParOf" srcId="{64CFE740-CD42-4234-BD36-CF0E4B7CCC27}" destId="{FE5CC5F4-0347-4B07-854E-F9B7C6BA309F}" srcOrd="3" destOrd="0" presId="urn:microsoft.com/office/officeart/2018/5/layout/IconCircleLabelList"/>
    <dgm:cxn modelId="{13DCB9EC-57BD-074E-AADE-F5268520BA9B}" type="presParOf" srcId="{64CFE740-CD42-4234-BD36-CF0E4B7CCC27}" destId="{4DB1E1B1-D21D-4A2C-902D-7C048AAFA231}" srcOrd="4" destOrd="0" presId="urn:microsoft.com/office/officeart/2018/5/layout/IconCircleLabelList"/>
    <dgm:cxn modelId="{8C49D4D0-DECA-D34E-8EAB-FAC2C3B2597B}" type="presParOf" srcId="{4DB1E1B1-D21D-4A2C-902D-7C048AAFA231}" destId="{86C84BE3-AD1A-43A7-93E5-02308662CB67}" srcOrd="0" destOrd="0" presId="urn:microsoft.com/office/officeart/2018/5/layout/IconCircleLabelList"/>
    <dgm:cxn modelId="{A712CFE0-489D-2C4D-991E-945A8A139B38}" type="presParOf" srcId="{4DB1E1B1-D21D-4A2C-902D-7C048AAFA231}" destId="{3B0081CB-9717-48B8-9D6C-C5683E793727}" srcOrd="1" destOrd="0" presId="urn:microsoft.com/office/officeart/2018/5/layout/IconCircleLabelList"/>
    <dgm:cxn modelId="{038DE331-4800-994C-A1B1-21B1C8F890B9}" type="presParOf" srcId="{4DB1E1B1-D21D-4A2C-902D-7C048AAFA231}" destId="{CC95CCB2-C6FB-4575-85F2-0137D262DCC6}" srcOrd="2" destOrd="0" presId="urn:microsoft.com/office/officeart/2018/5/layout/IconCircleLabelList"/>
    <dgm:cxn modelId="{FFC35CDC-4AEB-8040-8990-E4C42B595EA1}" type="presParOf" srcId="{4DB1E1B1-D21D-4A2C-902D-7C048AAFA231}" destId="{F7EE85DA-6C9F-4A3F-AF6A-EE814B5B8C0E}" srcOrd="3" destOrd="0" presId="urn:microsoft.com/office/officeart/2018/5/layout/IconCircleLabelList"/>
    <dgm:cxn modelId="{75CCDD8D-60F4-324B-A3B7-E63875502E5F}" type="presParOf" srcId="{64CFE740-CD42-4234-BD36-CF0E4B7CCC27}" destId="{A51B7D48-2654-43C2-8110-254DDDD991D3}" srcOrd="5" destOrd="0" presId="urn:microsoft.com/office/officeart/2018/5/layout/IconCircleLabelList"/>
    <dgm:cxn modelId="{5CB9A0CE-054B-0C40-A613-56D72CE86B78}" type="presParOf" srcId="{64CFE740-CD42-4234-BD36-CF0E4B7CCC27}" destId="{78828467-85F4-4716-BBF0-29E7C755E74A}" srcOrd="6" destOrd="0" presId="urn:microsoft.com/office/officeart/2018/5/layout/IconCircleLabelList"/>
    <dgm:cxn modelId="{5FBD94AD-5722-E64C-8E5C-B83DE1FE2054}" type="presParOf" srcId="{78828467-85F4-4716-BBF0-29E7C755E74A}" destId="{438A90EF-E177-4BD0-AB31-0C37BE197AF3}" srcOrd="0" destOrd="0" presId="urn:microsoft.com/office/officeart/2018/5/layout/IconCircleLabelList"/>
    <dgm:cxn modelId="{8CB10D9A-9A88-D94A-82FB-94BCA54D081B}" type="presParOf" srcId="{78828467-85F4-4716-BBF0-29E7C755E74A}" destId="{50830124-6769-4174-A791-DCD990FE9D9F}" srcOrd="1" destOrd="0" presId="urn:microsoft.com/office/officeart/2018/5/layout/IconCircleLabelList"/>
    <dgm:cxn modelId="{94ADDB5E-99A4-B948-8F1F-82DF96984F51}" type="presParOf" srcId="{78828467-85F4-4716-BBF0-29E7C755E74A}" destId="{C8BABD68-B29A-4110-AD38-9CB943AF61C0}" srcOrd="2" destOrd="0" presId="urn:microsoft.com/office/officeart/2018/5/layout/IconCircleLabelList"/>
    <dgm:cxn modelId="{D9A61FCB-82BC-D24F-A897-6DC2ED2AF864}" type="presParOf" srcId="{78828467-85F4-4716-BBF0-29E7C755E74A}" destId="{047CE2AC-2A16-4C27-AA99-DA1A8B3E93A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B9F7A4-4533-4AC2-9A1C-A69D7294927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DD5F966-C213-4B2B-A4D6-0EF72F6387F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CFA leaders can be sanctioned for poor performance</a:t>
          </a:r>
          <a:endParaRPr lang="en-US"/>
        </a:p>
      </dgm:t>
    </dgm:pt>
    <dgm:pt modelId="{A6F3674C-7B87-4931-BB3B-189127D6F5CA}" type="parTrans" cxnId="{82899023-C3E8-4A23-A6EA-E18A452334D8}">
      <dgm:prSet/>
      <dgm:spPr/>
      <dgm:t>
        <a:bodyPr/>
        <a:lstStyle/>
        <a:p>
          <a:endParaRPr lang="en-US"/>
        </a:p>
      </dgm:t>
    </dgm:pt>
    <dgm:pt modelId="{60EDC8CF-2BB4-46F0-A644-AEEF64726AEB}" type="sibTrans" cxnId="{82899023-C3E8-4A23-A6EA-E18A452334D8}">
      <dgm:prSet/>
      <dgm:spPr/>
      <dgm:t>
        <a:bodyPr/>
        <a:lstStyle/>
        <a:p>
          <a:endParaRPr lang="en-US"/>
        </a:p>
      </dgm:t>
    </dgm:pt>
    <dgm:pt modelId="{3C0B99EC-DF04-4C37-B515-1CB792A09B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Records are maintained and available for examination- 65% of the households indicated having good information about how revenues and expenditures were handled by the CFA leaders</a:t>
          </a:r>
          <a:endParaRPr lang="en-US"/>
        </a:p>
      </dgm:t>
    </dgm:pt>
    <dgm:pt modelId="{B739872C-EBF6-464E-AFF8-E016B861A7AC}" type="parTrans" cxnId="{942290B4-56E1-4581-8FC8-A24CF069279A}">
      <dgm:prSet/>
      <dgm:spPr/>
      <dgm:t>
        <a:bodyPr/>
        <a:lstStyle/>
        <a:p>
          <a:endParaRPr lang="en-US"/>
        </a:p>
      </dgm:t>
    </dgm:pt>
    <dgm:pt modelId="{B06EF7E2-29DB-48A4-9498-3AA97CF9F184}" type="sibTrans" cxnId="{942290B4-56E1-4581-8FC8-A24CF069279A}">
      <dgm:prSet/>
      <dgm:spPr/>
      <dgm:t>
        <a:bodyPr/>
        <a:lstStyle/>
        <a:p>
          <a:endParaRPr lang="en-US"/>
        </a:p>
      </dgm:t>
    </dgm:pt>
    <dgm:pt modelId="{F6AEF449-322F-46D3-B8B6-B36C53D43DF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Supervised by KFS</a:t>
          </a:r>
          <a:endParaRPr lang="en-US"/>
        </a:p>
      </dgm:t>
    </dgm:pt>
    <dgm:pt modelId="{96C72D9C-9271-44FF-9945-29390492AB86}" type="parTrans" cxnId="{28B5ECFD-91EA-40EA-BBAC-EA70C618A7BE}">
      <dgm:prSet/>
      <dgm:spPr/>
      <dgm:t>
        <a:bodyPr/>
        <a:lstStyle/>
        <a:p>
          <a:endParaRPr lang="en-US"/>
        </a:p>
      </dgm:t>
    </dgm:pt>
    <dgm:pt modelId="{6A42224F-AEBE-40CE-A077-F82554CA4083}" type="sibTrans" cxnId="{28B5ECFD-91EA-40EA-BBAC-EA70C618A7BE}">
      <dgm:prSet/>
      <dgm:spPr/>
      <dgm:t>
        <a:bodyPr/>
        <a:lstStyle/>
        <a:p>
          <a:endParaRPr lang="en-US"/>
        </a:p>
      </dgm:t>
    </dgm:pt>
    <dgm:pt modelId="{D689D815-8B22-4A02-9F3D-48CC553A5A4F}" type="pres">
      <dgm:prSet presAssocID="{8AB9F7A4-4533-4AC2-9A1C-A69D72949278}" presName="root" presStyleCnt="0">
        <dgm:presLayoutVars>
          <dgm:dir/>
          <dgm:resizeHandles val="exact"/>
        </dgm:presLayoutVars>
      </dgm:prSet>
      <dgm:spPr/>
    </dgm:pt>
    <dgm:pt modelId="{5E517060-2A24-4BB5-9A32-E63BB32170B2}" type="pres">
      <dgm:prSet presAssocID="{2DD5F966-C213-4B2B-A4D6-0EF72F6387F5}" presName="compNode" presStyleCnt="0"/>
      <dgm:spPr/>
    </dgm:pt>
    <dgm:pt modelId="{5084FE8D-0A59-45E8-8036-2B01D8F4A9DD}" type="pres">
      <dgm:prSet presAssocID="{2DD5F966-C213-4B2B-A4D6-0EF72F6387F5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12C04E5-15A6-4F87-B6E3-DB36179DFEE9}" type="pres">
      <dgm:prSet presAssocID="{2DD5F966-C213-4B2B-A4D6-0EF72F6387F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37FBD53D-25FE-4E2F-9869-16B779AB6252}" type="pres">
      <dgm:prSet presAssocID="{2DD5F966-C213-4B2B-A4D6-0EF72F6387F5}" presName="spaceRect" presStyleCnt="0"/>
      <dgm:spPr/>
    </dgm:pt>
    <dgm:pt modelId="{44902019-9B92-47BB-BFA4-A6E12FE902B4}" type="pres">
      <dgm:prSet presAssocID="{2DD5F966-C213-4B2B-A4D6-0EF72F6387F5}" presName="textRect" presStyleLbl="revTx" presStyleIdx="0" presStyleCnt="3">
        <dgm:presLayoutVars>
          <dgm:chMax val="1"/>
          <dgm:chPref val="1"/>
        </dgm:presLayoutVars>
      </dgm:prSet>
      <dgm:spPr/>
    </dgm:pt>
    <dgm:pt modelId="{8D7FB4D7-60BF-4E09-A234-0A8BD101F703}" type="pres">
      <dgm:prSet presAssocID="{60EDC8CF-2BB4-46F0-A644-AEEF64726AEB}" presName="sibTrans" presStyleCnt="0"/>
      <dgm:spPr/>
    </dgm:pt>
    <dgm:pt modelId="{3C916E78-4BB0-4F77-9A13-7ECD6483415F}" type="pres">
      <dgm:prSet presAssocID="{3C0B99EC-DF04-4C37-B515-1CB792A09BFF}" presName="compNode" presStyleCnt="0"/>
      <dgm:spPr/>
    </dgm:pt>
    <dgm:pt modelId="{B5286146-F107-44AF-ABA1-35AAFB8BFBF7}" type="pres">
      <dgm:prSet presAssocID="{3C0B99EC-DF04-4C37-B515-1CB792A09BFF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ACA1EBB-83E1-43F8-A3D6-5C176EC11E44}" type="pres">
      <dgm:prSet presAssocID="{3C0B99EC-DF04-4C37-B515-1CB792A09BF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93F38EC-609F-48B9-88CF-4F92C68A1D82}" type="pres">
      <dgm:prSet presAssocID="{3C0B99EC-DF04-4C37-B515-1CB792A09BFF}" presName="spaceRect" presStyleCnt="0"/>
      <dgm:spPr/>
    </dgm:pt>
    <dgm:pt modelId="{3D39B783-D5BD-448A-98C1-E918CD14971D}" type="pres">
      <dgm:prSet presAssocID="{3C0B99EC-DF04-4C37-B515-1CB792A09BFF}" presName="textRect" presStyleLbl="revTx" presStyleIdx="1" presStyleCnt="3">
        <dgm:presLayoutVars>
          <dgm:chMax val="1"/>
          <dgm:chPref val="1"/>
        </dgm:presLayoutVars>
      </dgm:prSet>
      <dgm:spPr/>
    </dgm:pt>
    <dgm:pt modelId="{7482F499-123E-4FF8-810E-609C962381A3}" type="pres">
      <dgm:prSet presAssocID="{B06EF7E2-29DB-48A4-9498-3AA97CF9F184}" presName="sibTrans" presStyleCnt="0"/>
      <dgm:spPr/>
    </dgm:pt>
    <dgm:pt modelId="{8BC58A94-B3E2-48D8-B0E7-5CB51C8808C3}" type="pres">
      <dgm:prSet presAssocID="{F6AEF449-322F-46D3-B8B6-B36C53D43DFA}" presName="compNode" presStyleCnt="0"/>
      <dgm:spPr/>
    </dgm:pt>
    <dgm:pt modelId="{B99902BF-02E9-4B87-9C85-4DE70FF3F624}" type="pres">
      <dgm:prSet presAssocID="{F6AEF449-322F-46D3-B8B6-B36C53D43DFA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272EB69-6DE1-4405-857C-653AA5F11FF8}" type="pres">
      <dgm:prSet presAssocID="{F6AEF449-322F-46D3-B8B6-B36C53D43DF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FAC00675-C59C-47D9-B241-1B06A963D9C7}" type="pres">
      <dgm:prSet presAssocID="{F6AEF449-322F-46D3-B8B6-B36C53D43DFA}" presName="spaceRect" presStyleCnt="0"/>
      <dgm:spPr/>
    </dgm:pt>
    <dgm:pt modelId="{B9CBF721-C07A-46BA-9471-543D6056DBF2}" type="pres">
      <dgm:prSet presAssocID="{F6AEF449-322F-46D3-B8B6-B36C53D43DF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0C40700-C3D4-424C-B006-CF94A34365FC}" type="presOf" srcId="{3C0B99EC-DF04-4C37-B515-1CB792A09BFF}" destId="{3D39B783-D5BD-448A-98C1-E918CD14971D}" srcOrd="0" destOrd="0" presId="urn:microsoft.com/office/officeart/2018/5/layout/IconLeafLabelList"/>
    <dgm:cxn modelId="{76C4370C-16D7-3341-9A6D-E8A22CEBAB98}" type="presOf" srcId="{2DD5F966-C213-4B2B-A4D6-0EF72F6387F5}" destId="{44902019-9B92-47BB-BFA4-A6E12FE902B4}" srcOrd="0" destOrd="0" presId="urn:microsoft.com/office/officeart/2018/5/layout/IconLeafLabelList"/>
    <dgm:cxn modelId="{82899023-C3E8-4A23-A6EA-E18A452334D8}" srcId="{8AB9F7A4-4533-4AC2-9A1C-A69D72949278}" destId="{2DD5F966-C213-4B2B-A4D6-0EF72F6387F5}" srcOrd="0" destOrd="0" parTransId="{A6F3674C-7B87-4931-BB3B-189127D6F5CA}" sibTransId="{60EDC8CF-2BB4-46F0-A644-AEEF64726AEB}"/>
    <dgm:cxn modelId="{EA672C6B-9B9D-4E49-8ED1-2812D1829FBE}" type="presOf" srcId="{F6AEF449-322F-46D3-B8B6-B36C53D43DFA}" destId="{B9CBF721-C07A-46BA-9471-543D6056DBF2}" srcOrd="0" destOrd="0" presId="urn:microsoft.com/office/officeart/2018/5/layout/IconLeafLabelList"/>
    <dgm:cxn modelId="{942290B4-56E1-4581-8FC8-A24CF069279A}" srcId="{8AB9F7A4-4533-4AC2-9A1C-A69D72949278}" destId="{3C0B99EC-DF04-4C37-B515-1CB792A09BFF}" srcOrd="1" destOrd="0" parTransId="{B739872C-EBF6-464E-AFF8-E016B861A7AC}" sibTransId="{B06EF7E2-29DB-48A4-9498-3AA97CF9F184}"/>
    <dgm:cxn modelId="{F17256E0-5ABA-BD42-9B1C-ADE708C285F2}" type="presOf" srcId="{8AB9F7A4-4533-4AC2-9A1C-A69D72949278}" destId="{D689D815-8B22-4A02-9F3D-48CC553A5A4F}" srcOrd="0" destOrd="0" presId="urn:microsoft.com/office/officeart/2018/5/layout/IconLeafLabelList"/>
    <dgm:cxn modelId="{28B5ECFD-91EA-40EA-BBAC-EA70C618A7BE}" srcId="{8AB9F7A4-4533-4AC2-9A1C-A69D72949278}" destId="{F6AEF449-322F-46D3-B8B6-B36C53D43DFA}" srcOrd="2" destOrd="0" parTransId="{96C72D9C-9271-44FF-9945-29390492AB86}" sibTransId="{6A42224F-AEBE-40CE-A077-F82554CA4083}"/>
    <dgm:cxn modelId="{B9CF33D6-74AB-DD47-B710-855054F87C50}" type="presParOf" srcId="{D689D815-8B22-4A02-9F3D-48CC553A5A4F}" destId="{5E517060-2A24-4BB5-9A32-E63BB32170B2}" srcOrd="0" destOrd="0" presId="urn:microsoft.com/office/officeart/2018/5/layout/IconLeafLabelList"/>
    <dgm:cxn modelId="{03B18BB8-65FA-9E4F-91AB-69E634085F43}" type="presParOf" srcId="{5E517060-2A24-4BB5-9A32-E63BB32170B2}" destId="{5084FE8D-0A59-45E8-8036-2B01D8F4A9DD}" srcOrd="0" destOrd="0" presId="urn:microsoft.com/office/officeart/2018/5/layout/IconLeafLabelList"/>
    <dgm:cxn modelId="{38300CDB-DC73-254D-A86B-94696C2E0190}" type="presParOf" srcId="{5E517060-2A24-4BB5-9A32-E63BB32170B2}" destId="{412C04E5-15A6-4F87-B6E3-DB36179DFEE9}" srcOrd="1" destOrd="0" presId="urn:microsoft.com/office/officeart/2018/5/layout/IconLeafLabelList"/>
    <dgm:cxn modelId="{EC4FC3BB-1958-F043-9553-E3F14729CB96}" type="presParOf" srcId="{5E517060-2A24-4BB5-9A32-E63BB32170B2}" destId="{37FBD53D-25FE-4E2F-9869-16B779AB6252}" srcOrd="2" destOrd="0" presId="urn:microsoft.com/office/officeart/2018/5/layout/IconLeafLabelList"/>
    <dgm:cxn modelId="{461B7EC5-0518-E947-82F4-DA385A8788A2}" type="presParOf" srcId="{5E517060-2A24-4BB5-9A32-E63BB32170B2}" destId="{44902019-9B92-47BB-BFA4-A6E12FE902B4}" srcOrd="3" destOrd="0" presId="urn:microsoft.com/office/officeart/2018/5/layout/IconLeafLabelList"/>
    <dgm:cxn modelId="{B2324C54-D986-8340-9DF3-6CE004912D54}" type="presParOf" srcId="{D689D815-8B22-4A02-9F3D-48CC553A5A4F}" destId="{8D7FB4D7-60BF-4E09-A234-0A8BD101F703}" srcOrd="1" destOrd="0" presId="urn:microsoft.com/office/officeart/2018/5/layout/IconLeafLabelList"/>
    <dgm:cxn modelId="{32AF9D05-6A93-FC49-94DE-C527C2EC6C97}" type="presParOf" srcId="{D689D815-8B22-4A02-9F3D-48CC553A5A4F}" destId="{3C916E78-4BB0-4F77-9A13-7ECD6483415F}" srcOrd="2" destOrd="0" presId="urn:microsoft.com/office/officeart/2018/5/layout/IconLeafLabelList"/>
    <dgm:cxn modelId="{309EAEF9-247C-EF49-8768-EA2FB5E85AA5}" type="presParOf" srcId="{3C916E78-4BB0-4F77-9A13-7ECD6483415F}" destId="{B5286146-F107-44AF-ABA1-35AAFB8BFBF7}" srcOrd="0" destOrd="0" presId="urn:microsoft.com/office/officeart/2018/5/layout/IconLeafLabelList"/>
    <dgm:cxn modelId="{11D6F505-92C2-394D-A9B2-DA8866DA5908}" type="presParOf" srcId="{3C916E78-4BB0-4F77-9A13-7ECD6483415F}" destId="{9ACA1EBB-83E1-43F8-A3D6-5C176EC11E44}" srcOrd="1" destOrd="0" presId="urn:microsoft.com/office/officeart/2018/5/layout/IconLeafLabelList"/>
    <dgm:cxn modelId="{E98D6F86-C3DB-CF4B-AABC-7D04BB35E9F7}" type="presParOf" srcId="{3C916E78-4BB0-4F77-9A13-7ECD6483415F}" destId="{A93F38EC-609F-48B9-88CF-4F92C68A1D82}" srcOrd="2" destOrd="0" presId="urn:microsoft.com/office/officeart/2018/5/layout/IconLeafLabelList"/>
    <dgm:cxn modelId="{0065B6C5-F464-B247-9651-9D4C1AC03E90}" type="presParOf" srcId="{3C916E78-4BB0-4F77-9A13-7ECD6483415F}" destId="{3D39B783-D5BD-448A-98C1-E918CD14971D}" srcOrd="3" destOrd="0" presId="urn:microsoft.com/office/officeart/2018/5/layout/IconLeafLabelList"/>
    <dgm:cxn modelId="{D6FB7DA5-07DC-CE4A-AAF6-54CBB0DD4976}" type="presParOf" srcId="{D689D815-8B22-4A02-9F3D-48CC553A5A4F}" destId="{7482F499-123E-4FF8-810E-609C962381A3}" srcOrd="3" destOrd="0" presId="urn:microsoft.com/office/officeart/2018/5/layout/IconLeafLabelList"/>
    <dgm:cxn modelId="{5D22C364-59C7-8141-9308-99A11B055362}" type="presParOf" srcId="{D689D815-8B22-4A02-9F3D-48CC553A5A4F}" destId="{8BC58A94-B3E2-48D8-B0E7-5CB51C8808C3}" srcOrd="4" destOrd="0" presId="urn:microsoft.com/office/officeart/2018/5/layout/IconLeafLabelList"/>
    <dgm:cxn modelId="{28E41F90-1531-F84D-AC5A-C67869B86D09}" type="presParOf" srcId="{8BC58A94-B3E2-48D8-B0E7-5CB51C8808C3}" destId="{B99902BF-02E9-4B87-9C85-4DE70FF3F624}" srcOrd="0" destOrd="0" presId="urn:microsoft.com/office/officeart/2018/5/layout/IconLeafLabelList"/>
    <dgm:cxn modelId="{A580EE34-A01F-174D-AED2-6A53D61BC7AC}" type="presParOf" srcId="{8BC58A94-B3E2-48D8-B0E7-5CB51C8808C3}" destId="{6272EB69-6DE1-4405-857C-653AA5F11FF8}" srcOrd="1" destOrd="0" presId="urn:microsoft.com/office/officeart/2018/5/layout/IconLeafLabelList"/>
    <dgm:cxn modelId="{A93F2822-CC44-E844-860F-A950634127E3}" type="presParOf" srcId="{8BC58A94-B3E2-48D8-B0E7-5CB51C8808C3}" destId="{FAC00675-C59C-47D9-B241-1B06A963D9C7}" srcOrd="2" destOrd="0" presId="urn:microsoft.com/office/officeart/2018/5/layout/IconLeafLabelList"/>
    <dgm:cxn modelId="{F3352978-93D4-2D48-90E1-663681CABEF7}" type="presParOf" srcId="{8BC58A94-B3E2-48D8-B0E7-5CB51C8808C3}" destId="{B9CBF721-C07A-46BA-9471-543D6056DBF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166F95-F722-48E1-B906-C03D9BEA462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6629FF-4E99-4212-B3DD-97AEB4B8BAE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Evidence of deconcentration and not devolution: powers remain with state agency</a:t>
          </a:r>
          <a:endParaRPr lang="en-US"/>
        </a:p>
      </dgm:t>
    </dgm:pt>
    <dgm:pt modelId="{33C953A3-2E8A-4DCB-9EC9-23156A424468}" type="parTrans" cxnId="{08782947-052F-4833-AF81-C61E4DC8B32C}">
      <dgm:prSet/>
      <dgm:spPr/>
      <dgm:t>
        <a:bodyPr/>
        <a:lstStyle/>
        <a:p>
          <a:endParaRPr lang="en-US"/>
        </a:p>
      </dgm:t>
    </dgm:pt>
    <dgm:pt modelId="{09358E6D-72BA-45C8-ADC2-6D670B7F2AAC}" type="sibTrans" cxnId="{08782947-052F-4833-AF81-C61E4DC8B32C}">
      <dgm:prSet/>
      <dgm:spPr/>
      <dgm:t>
        <a:bodyPr/>
        <a:lstStyle/>
        <a:p>
          <a:endParaRPr lang="en-US"/>
        </a:p>
      </dgm:t>
    </dgm:pt>
    <dgm:pt modelId="{753D7F1E-90B1-41DC-9DA1-5BBD69006C8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CFAs have limited autonomy to act in matters concerning forest management, interfering with adaptive responses and learning- the institutional structure limits the ability to respond to emerging needs</a:t>
          </a:r>
          <a:endParaRPr lang="en-US"/>
        </a:p>
      </dgm:t>
    </dgm:pt>
    <dgm:pt modelId="{B29DE2C9-1C12-46C7-B721-978804F55433}" type="parTrans" cxnId="{235BD409-0CFD-4B28-9AFB-CA59DFE000A9}">
      <dgm:prSet/>
      <dgm:spPr/>
      <dgm:t>
        <a:bodyPr/>
        <a:lstStyle/>
        <a:p>
          <a:endParaRPr lang="en-US"/>
        </a:p>
      </dgm:t>
    </dgm:pt>
    <dgm:pt modelId="{3CC60CDB-D0E3-48CC-A316-C307793E9AB1}" type="sibTrans" cxnId="{235BD409-0CFD-4B28-9AFB-CA59DFE000A9}">
      <dgm:prSet/>
      <dgm:spPr/>
      <dgm:t>
        <a:bodyPr/>
        <a:lstStyle/>
        <a:p>
          <a:endParaRPr lang="en-US"/>
        </a:p>
      </dgm:t>
    </dgm:pt>
    <dgm:pt modelId="{C112B797-EA71-4987-984B-4285507AC03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There is evidenced of some degree of responsibilisation where duties have been devolved without adequate powers and capabilities</a:t>
          </a:r>
          <a:endParaRPr lang="en-US"/>
        </a:p>
      </dgm:t>
    </dgm:pt>
    <dgm:pt modelId="{841AAEEE-36E3-45DD-BF26-BB11F277BDAA}" type="parTrans" cxnId="{5BBAC77F-61FF-4988-BA3F-2A65C5B71B78}">
      <dgm:prSet/>
      <dgm:spPr/>
      <dgm:t>
        <a:bodyPr/>
        <a:lstStyle/>
        <a:p>
          <a:endParaRPr lang="en-US"/>
        </a:p>
      </dgm:t>
    </dgm:pt>
    <dgm:pt modelId="{7019EC1E-CF4B-4E84-AC7C-AA07A5F6CB4F}" type="sibTrans" cxnId="{5BBAC77F-61FF-4988-BA3F-2A65C5B71B78}">
      <dgm:prSet/>
      <dgm:spPr/>
      <dgm:t>
        <a:bodyPr/>
        <a:lstStyle/>
        <a:p>
          <a:endParaRPr lang="en-US"/>
        </a:p>
      </dgm:t>
    </dgm:pt>
    <dgm:pt modelId="{4F43FFAB-3E5C-4FF8-AAB2-BDB65DE25EB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Marginalisation </a:t>
          </a:r>
          <a:r>
            <a:rPr lang="en-GB" dirty="0" err="1"/>
            <a:t>oF</a:t>
          </a:r>
          <a:r>
            <a:rPr lang="en-GB" dirty="0"/>
            <a:t> the youth in forest management</a:t>
          </a:r>
          <a:endParaRPr lang="en-US" dirty="0"/>
        </a:p>
      </dgm:t>
    </dgm:pt>
    <dgm:pt modelId="{3ADAAC54-3BEE-4125-8AB2-2F8A768EF19F}" type="parTrans" cxnId="{38F0C144-EA78-4411-B4C6-87585C366153}">
      <dgm:prSet/>
      <dgm:spPr/>
      <dgm:t>
        <a:bodyPr/>
        <a:lstStyle/>
        <a:p>
          <a:endParaRPr lang="en-US"/>
        </a:p>
      </dgm:t>
    </dgm:pt>
    <dgm:pt modelId="{664FE7D9-D43C-472B-A9B1-126FA9A6BBAB}" type="sibTrans" cxnId="{38F0C144-EA78-4411-B4C6-87585C366153}">
      <dgm:prSet/>
      <dgm:spPr/>
      <dgm:t>
        <a:bodyPr/>
        <a:lstStyle/>
        <a:p>
          <a:endParaRPr lang="en-US"/>
        </a:p>
      </dgm:t>
    </dgm:pt>
    <dgm:pt modelId="{45B68A6A-8F8F-B44B-8BD7-3C8A4B6F651D}" type="pres">
      <dgm:prSet presAssocID="{D4166F95-F722-48E1-B906-C03D9BEA462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286565-C48C-FB4C-B127-4C2F0B762BD6}" type="pres">
      <dgm:prSet presAssocID="{026629FF-4E99-4212-B3DD-97AEB4B8BAE9}" presName="hierRoot1" presStyleCnt="0"/>
      <dgm:spPr/>
    </dgm:pt>
    <dgm:pt modelId="{1CBDE7B1-279A-D94F-89CB-8B5E5B85CB96}" type="pres">
      <dgm:prSet presAssocID="{026629FF-4E99-4212-B3DD-97AEB4B8BAE9}" presName="composite" presStyleCnt="0"/>
      <dgm:spPr/>
    </dgm:pt>
    <dgm:pt modelId="{05945B85-D9C4-414A-B679-CF856C49E7BD}" type="pres">
      <dgm:prSet presAssocID="{026629FF-4E99-4212-B3DD-97AEB4B8BAE9}" presName="background" presStyleLbl="node0" presStyleIdx="0" presStyleCnt="4"/>
      <dgm:spPr/>
    </dgm:pt>
    <dgm:pt modelId="{B6204293-9D0B-D543-9560-82DDAA86D74F}" type="pres">
      <dgm:prSet presAssocID="{026629FF-4E99-4212-B3DD-97AEB4B8BAE9}" presName="text" presStyleLbl="fgAcc0" presStyleIdx="0" presStyleCnt="4">
        <dgm:presLayoutVars>
          <dgm:chPref val="3"/>
        </dgm:presLayoutVars>
      </dgm:prSet>
      <dgm:spPr/>
    </dgm:pt>
    <dgm:pt modelId="{535574AD-9B24-7D41-80D8-3F73F44FAFB5}" type="pres">
      <dgm:prSet presAssocID="{026629FF-4E99-4212-B3DD-97AEB4B8BAE9}" presName="hierChild2" presStyleCnt="0"/>
      <dgm:spPr/>
    </dgm:pt>
    <dgm:pt modelId="{2AB2982C-4620-EB4D-9222-87E9E478432A}" type="pres">
      <dgm:prSet presAssocID="{753D7F1E-90B1-41DC-9DA1-5BBD69006C81}" presName="hierRoot1" presStyleCnt="0"/>
      <dgm:spPr/>
    </dgm:pt>
    <dgm:pt modelId="{3F626A74-EBC3-F643-B37D-1B1625D55319}" type="pres">
      <dgm:prSet presAssocID="{753D7F1E-90B1-41DC-9DA1-5BBD69006C81}" presName="composite" presStyleCnt="0"/>
      <dgm:spPr/>
    </dgm:pt>
    <dgm:pt modelId="{2937DD44-CACC-734A-A97B-A16AF4282C89}" type="pres">
      <dgm:prSet presAssocID="{753D7F1E-90B1-41DC-9DA1-5BBD69006C81}" presName="background" presStyleLbl="node0" presStyleIdx="1" presStyleCnt="4"/>
      <dgm:spPr/>
    </dgm:pt>
    <dgm:pt modelId="{2CAC6695-D6D3-7C44-8CBC-A878AAE5D245}" type="pres">
      <dgm:prSet presAssocID="{753D7F1E-90B1-41DC-9DA1-5BBD69006C81}" presName="text" presStyleLbl="fgAcc0" presStyleIdx="1" presStyleCnt="4">
        <dgm:presLayoutVars>
          <dgm:chPref val="3"/>
        </dgm:presLayoutVars>
      </dgm:prSet>
      <dgm:spPr/>
    </dgm:pt>
    <dgm:pt modelId="{EDEB6269-6200-B64A-ABBB-06FD50210BFB}" type="pres">
      <dgm:prSet presAssocID="{753D7F1E-90B1-41DC-9DA1-5BBD69006C81}" presName="hierChild2" presStyleCnt="0"/>
      <dgm:spPr/>
    </dgm:pt>
    <dgm:pt modelId="{A4FD4ACB-4FF7-9B4C-A0F0-77883D11F2D9}" type="pres">
      <dgm:prSet presAssocID="{C112B797-EA71-4987-984B-4285507AC035}" presName="hierRoot1" presStyleCnt="0"/>
      <dgm:spPr/>
    </dgm:pt>
    <dgm:pt modelId="{C77DA576-8D16-7449-9F9D-07D5D653B97E}" type="pres">
      <dgm:prSet presAssocID="{C112B797-EA71-4987-984B-4285507AC035}" presName="composite" presStyleCnt="0"/>
      <dgm:spPr/>
    </dgm:pt>
    <dgm:pt modelId="{8B385F56-3D52-F445-BC4E-90BCFBE1C357}" type="pres">
      <dgm:prSet presAssocID="{C112B797-EA71-4987-984B-4285507AC035}" presName="background" presStyleLbl="node0" presStyleIdx="2" presStyleCnt="4"/>
      <dgm:spPr/>
    </dgm:pt>
    <dgm:pt modelId="{BF96E173-32A9-6C42-9516-E0991FA2F840}" type="pres">
      <dgm:prSet presAssocID="{C112B797-EA71-4987-984B-4285507AC035}" presName="text" presStyleLbl="fgAcc0" presStyleIdx="2" presStyleCnt="4">
        <dgm:presLayoutVars>
          <dgm:chPref val="3"/>
        </dgm:presLayoutVars>
      </dgm:prSet>
      <dgm:spPr/>
    </dgm:pt>
    <dgm:pt modelId="{2D4484F2-A2B4-774C-B07D-E57AF1BC6392}" type="pres">
      <dgm:prSet presAssocID="{C112B797-EA71-4987-984B-4285507AC035}" presName="hierChild2" presStyleCnt="0"/>
      <dgm:spPr/>
    </dgm:pt>
    <dgm:pt modelId="{6E4C5603-47AF-A947-BB15-56C70C4CBB1A}" type="pres">
      <dgm:prSet presAssocID="{4F43FFAB-3E5C-4FF8-AAB2-BDB65DE25EB4}" presName="hierRoot1" presStyleCnt="0"/>
      <dgm:spPr/>
    </dgm:pt>
    <dgm:pt modelId="{18BBE036-626E-764A-9AFA-60322BD7E6CD}" type="pres">
      <dgm:prSet presAssocID="{4F43FFAB-3E5C-4FF8-AAB2-BDB65DE25EB4}" presName="composite" presStyleCnt="0"/>
      <dgm:spPr/>
    </dgm:pt>
    <dgm:pt modelId="{4FD349FB-53FA-2B44-B971-12DAD576ABFC}" type="pres">
      <dgm:prSet presAssocID="{4F43FFAB-3E5C-4FF8-AAB2-BDB65DE25EB4}" presName="background" presStyleLbl="node0" presStyleIdx="3" presStyleCnt="4"/>
      <dgm:spPr/>
    </dgm:pt>
    <dgm:pt modelId="{BB807E52-5EA6-F649-8C70-78E55A9881F5}" type="pres">
      <dgm:prSet presAssocID="{4F43FFAB-3E5C-4FF8-AAB2-BDB65DE25EB4}" presName="text" presStyleLbl="fgAcc0" presStyleIdx="3" presStyleCnt="4">
        <dgm:presLayoutVars>
          <dgm:chPref val="3"/>
        </dgm:presLayoutVars>
      </dgm:prSet>
      <dgm:spPr/>
    </dgm:pt>
    <dgm:pt modelId="{D75FF369-D340-7E4E-B113-F300709A803D}" type="pres">
      <dgm:prSet presAssocID="{4F43FFAB-3E5C-4FF8-AAB2-BDB65DE25EB4}" presName="hierChild2" presStyleCnt="0"/>
      <dgm:spPr/>
    </dgm:pt>
  </dgm:ptLst>
  <dgm:cxnLst>
    <dgm:cxn modelId="{235BD409-0CFD-4B28-9AFB-CA59DFE000A9}" srcId="{D4166F95-F722-48E1-B906-C03D9BEA462B}" destId="{753D7F1E-90B1-41DC-9DA1-5BBD69006C81}" srcOrd="1" destOrd="0" parTransId="{B29DE2C9-1C12-46C7-B721-978804F55433}" sibTransId="{3CC60CDB-D0E3-48CC-A316-C307793E9AB1}"/>
    <dgm:cxn modelId="{04076C2F-2676-B74E-8D38-7E906F782A01}" type="presOf" srcId="{D4166F95-F722-48E1-B906-C03D9BEA462B}" destId="{45B68A6A-8F8F-B44B-8BD7-3C8A4B6F651D}" srcOrd="0" destOrd="0" presId="urn:microsoft.com/office/officeart/2005/8/layout/hierarchy1"/>
    <dgm:cxn modelId="{768AEF3B-B1A5-AD46-BE91-1F8F701A447F}" type="presOf" srcId="{C112B797-EA71-4987-984B-4285507AC035}" destId="{BF96E173-32A9-6C42-9516-E0991FA2F840}" srcOrd="0" destOrd="0" presId="urn:microsoft.com/office/officeart/2005/8/layout/hierarchy1"/>
    <dgm:cxn modelId="{38F0C144-EA78-4411-B4C6-87585C366153}" srcId="{D4166F95-F722-48E1-B906-C03D9BEA462B}" destId="{4F43FFAB-3E5C-4FF8-AAB2-BDB65DE25EB4}" srcOrd="3" destOrd="0" parTransId="{3ADAAC54-3BEE-4125-8AB2-2F8A768EF19F}" sibTransId="{664FE7D9-D43C-472B-A9B1-126FA9A6BBAB}"/>
    <dgm:cxn modelId="{08782947-052F-4833-AF81-C61E4DC8B32C}" srcId="{D4166F95-F722-48E1-B906-C03D9BEA462B}" destId="{026629FF-4E99-4212-B3DD-97AEB4B8BAE9}" srcOrd="0" destOrd="0" parTransId="{33C953A3-2E8A-4DCB-9EC9-23156A424468}" sibTransId="{09358E6D-72BA-45C8-ADC2-6D670B7F2AAC}"/>
    <dgm:cxn modelId="{5BBAC77F-61FF-4988-BA3F-2A65C5B71B78}" srcId="{D4166F95-F722-48E1-B906-C03D9BEA462B}" destId="{C112B797-EA71-4987-984B-4285507AC035}" srcOrd="2" destOrd="0" parTransId="{841AAEEE-36E3-45DD-BF26-BB11F277BDAA}" sibTransId="{7019EC1E-CF4B-4E84-AC7C-AA07A5F6CB4F}"/>
    <dgm:cxn modelId="{D87E7D9B-5F9D-AF46-92C6-DD677CD17928}" type="presOf" srcId="{4F43FFAB-3E5C-4FF8-AAB2-BDB65DE25EB4}" destId="{BB807E52-5EA6-F649-8C70-78E55A9881F5}" srcOrd="0" destOrd="0" presId="urn:microsoft.com/office/officeart/2005/8/layout/hierarchy1"/>
    <dgm:cxn modelId="{EE34DDE8-51D7-0345-B38F-B55C0919CA36}" type="presOf" srcId="{026629FF-4E99-4212-B3DD-97AEB4B8BAE9}" destId="{B6204293-9D0B-D543-9560-82DDAA86D74F}" srcOrd="0" destOrd="0" presId="urn:microsoft.com/office/officeart/2005/8/layout/hierarchy1"/>
    <dgm:cxn modelId="{377897F9-9B6C-A744-8979-4101ADCA2930}" type="presOf" srcId="{753D7F1E-90B1-41DC-9DA1-5BBD69006C81}" destId="{2CAC6695-D6D3-7C44-8CBC-A878AAE5D245}" srcOrd="0" destOrd="0" presId="urn:microsoft.com/office/officeart/2005/8/layout/hierarchy1"/>
    <dgm:cxn modelId="{3DC0A30D-6321-6F43-AA5B-FDA87E090DDC}" type="presParOf" srcId="{45B68A6A-8F8F-B44B-8BD7-3C8A4B6F651D}" destId="{5D286565-C48C-FB4C-B127-4C2F0B762BD6}" srcOrd="0" destOrd="0" presId="urn:microsoft.com/office/officeart/2005/8/layout/hierarchy1"/>
    <dgm:cxn modelId="{E285A72F-8309-D640-8231-B11CA0D249C2}" type="presParOf" srcId="{5D286565-C48C-FB4C-B127-4C2F0B762BD6}" destId="{1CBDE7B1-279A-D94F-89CB-8B5E5B85CB96}" srcOrd="0" destOrd="0" presId="urn:microsoft.com/office/officeart/2005/8/layout/hierarchy1"/>
    <dgm:cxn modelId="{18641700-1C8A-5346-B109-E64E1EBB7503}" type="presParOf" srcId="{1CBDE7B1-279A-D94F-89CB-8B5E5B85CB96}" destId="{05945B85-D9C4-414A-B679-CF856C49E7BD}" srcOrd="0" destOrd="0" presId="urn:microsoft.com/office/officeart/2005/8/layout/hierarchy1"/>
    <dgm:cxn modelId="{90AFDCE5-9117-DE41-A5F2-5A5947EB2A40}" type="presParOf" srcId="{1CBDE7B1-279A-D94F-89CB-8B5E5B85CB96}" destId="{B6204293-9D0B-D543-9560-82DDAA86D74F}" srcOrd="1" destOrd="0" presId="urn:microsoft.com/office/officeart/2005/8/layout/hierarchy1"/>
    <dgm:cxn modelId="{B2CD3070-9303-9843-A0D2-399CA1C3B779}" type="presParOf" srcId="{5D286565-C48C-FB4C-B127-4C2F0B762BD6}" destId="{535574AD-9B24-7D41-80D8-3F73F44FAFB5}" srcOrd="1" destOrd="0" presId="urn:microsoft.com/office/officeart/2005/8/layout/hierarchy1"/>
    <dgm:cxn modelId="{F23D53A6-FAE6-1243-917A-F93EEA42136F}" type="presParOf" srcId="{45B68A6A-8F8F-B44B-8BD7-3C8A4B6F651D}" destId="{2AB2982C-4620-EB4D-9222-87E9E478432A}" srcOrd="1" destOrd="0" presId="urn:microsoft.com/office/officeart/2005/8/layout/hierarchy1"/>
    <dgm:cxn modelId="{96554237-69A6-F249-A840-F20A42C08AC3}" type="presParOf" srcId="{2AB2982C-4620-EB4D-9222-87E9E478432A}" destId="{3F626A74-EBC3-F643-B37D-1B1625D55319}" srcOrd="0" destOrd="0" presId="urn:microsoft.com/office/officeart/2005/8/layout/hierarchy1"/>
    <dgm:cxn modelId="{B9EAB201-1925-6B44-951C-0E3C0C488AF8}" type="presParOf" srcId="{3F626A74-EBC3-F643-B37D-1B1625D55319}" destId="{2937DD44-CACC-734A-A97B-A16AF4282C89}" srcOrd="0" destOrd="0" presId="urn:microsoft.com/office/officeart/2005/8/layout/hierarchy1"/>
    <dgm:cxn modelId="{EE087A78-6885-2B42-BF57-7E3A2E35A913}" type="presParOf" srcId="{3F626A74-EBC3-F643-B37D-1B1625D55319}" destId="{2CAC6695-D6D3-7C44-8CBC-A878AAE5D245}" srcOrd="1" destOrd="0" presId="urn:microsoft.com/office/officeart/2005/8/layout/hierarchy1"/>
    <dgm:cxn modelId="{88055DED-4991-2D40-B2EF-F5F1FFC1088F}" type="presParOf" srcId="{2AB2982C-4620-EB4D-9222-87E9E478432A}" destId="{EDEB6269-6200-B64A-ABBB-06FD50210BFB}" srcOrd="1" destOrd="0" presId="urn:microsoft.com/office/officeart/2005/8/layout/hierarchy1"/>
    <dgm:cxn modelId="{5133C8C2-8F2B-8D44-BE13-A414C7AC709D}" type="presParOf" srcId="{45B68A6A-8F8F-B44B-8BD7-3C8A4B6F651D}" destId="{A4FD4ACB-4FF7-9B4C-A0F0-77883D11F2D9}" srcOrd="2" destOrd="0" presId="urn:microsoft.com/office/officeart/2005/8/layout/hierarchy1"/>
    <dgm:cxn modelId="{4F40BD4E-AE00-7540-AF73-5615C07FEFCE}" type="presParOf" srcId="{A4FD4ACB-4FF7-9B4C-A0F0-77883D11F2D9}" destId="{C77DA576-8D16-7449-9F9D-07D5D653B97E}" srcOrd="0" destOrd="0" presId="urn:microsoft.com/office/officeart/2005/8/layout/hierarchy1"/>
    <dgm:cxn modelId="{05D2877D-2052-CE4B-B840-27C5855ED08C}" type="presParOf" srcId="{C77DA576-8D16-7449-9F9D-07D5D653B97E}" destId="{8B385F56-3D52-F445-BC4E-90BCFBE1C357}" srcOrd="0" destOrd="0" presId="urn:microsoft.com/office/officeart/2005/8/layout/hierarchy1"/>
    <dgm:cxn modelId="{0DFFD1E4-FB89-8942-93AA-0D0B2511A678}" type="presParOf" srcId="{C77DA576-8D16-7449-9F9D-07D5D653B97E}" destId="{BF96E173-32A9-6C42-9516-E0991FA2F840}" srcOrd="1" destOrd="0" presId="urn:microsoft.com/office/officeart/2005/8/layout/hierarchy1"/>
    <dgm:cxn modelId="{443F91B1-9A3F-6C42-A0BC-5C65CCB0A22B}" type="presParOf" srcId="{A4FD4ACB-4FF7-9B4C-A0F0-77883D11F2D9}" destId="{2D4484F2-A2B4-774C-B07D-E57AF1BC6392}" srcOrd="1" destOrd="0" presId="urn:microsoft.com/office/officeart/2005/8/layout/hierarchy1"/>
    <dgm:cxn modelId="{026C528A-51C0-854B-A4CB-E6458606C070}" type="presParOf" srcId="{45B68A6A-8F8F-B44B-8BD7-3C8A4B6F651D}" destId="{6E4C5603-47AF-A947-BB15-56C70C4CBB1A}" srcOrd="3" destOrd="0" presId="urn:microsoft.com/office/officeart/2005/8/layout/hierarchy1"/>
    <dgm:cxn modelId="{0640BE07-6144-E143-B3E2-14E3E680EA63}" type="presParOf" srcId="{6E4C5603-47AF-A947-BB15-56C70C4CBB1A}" destId="{18BBE036-626E-764A-9AFA-60322BD7E6CD}" srcOrd="0" destOrd="0" presId="urn:microsoft.com/office/officeart/2005/8/layout/hierarchy1"/>
    <dgm:cxn modelId="{96F33186-BA0E-DA41-B76A-14A653B04385}" type="presParOf" srcId="{18BBE036-626E-764A-9AFA-60322BD7E6CD}" destId="{4FD349FB-53FA-2B44-B971-12DAD576ABFC}" srcOrd="0" destOrd="0" presId="urn:microsoft.com/office/officeart/2005/8/layout/hierarchy1"/>
    <dgm:cxn modelId="{2E06CA79-5A64-F646-8C9C-BDEE3A5375B8}" type="presParOf" srcId="{18BBE036-626E-764A-9AFA-60322BD7E6CD}" destId="{BB807E52-5EA6-F649-8C70-78E55A9881F5}" srcOrd="1" destOrd="0" presId="urn:microsoft.com/office/officeart/2005/8/layout/hierarchy1"/>
    <dgm:cxn modelId="{BF091097-8DE6-C746-85B2-B6B9145BF418}" type="presParOf" srcId="{6E4C5603-47AF-A947-BB15-56C70C4CBB1A}" destId="{D75FF369-D340-7E4E-B113-F300709A80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318A1C-B492-472D-A4C6-D58CED08426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D9FE42E-9217-43DE-BEE1-D0F0E173AF71}">
      <dgm:prSet/>
      <dgm:spPr/>
      <dgm:t>
        <a:bodyPr/>
        <a:lstStyle/>
        <a:p>
          <a:r>
            <a:rPr lang="en-GB"/>
            <a:t>There is room for non-state actors to fill the gap linking the state and communities and facilitate responsive governance, especially in training and capacity building</a:t>
          </a:r>
          <a:endParaRPr lang="en-US"/>
        </a:p>
      </dgm:t>
    </dgm:pt>
    <dgm:pt modelId="{CA5E612A-ED6B-4444-B091-9710B9C17C08}" type="parTrans" cxnId="{ED7DD77A-C390-46BE-B625-587B3E089E12}">
      <dgm:prSet/>
      <dgm:spPr/>
      <dgm:t>
        <a:bodyPr/>
        <a:lstStyle/>
        <a:p>
          <a:endParaRPr lang="en-US"/>
        </a:p>
      </dgm:t>
    </dgm:pt>
    <dgm:pt modelId="{C56AF4D0-F656-4477-8DC0-5741C77F7C83}" type="sibTrans" cxnId="{ED7DD77A-C390-46BE-B625-587B3E089E12}">
      <dgm:prSet/>
      <dgm:spPr/>
      <dgm:t>
        <a:bodyPr/>
        <a:lstStyle/>
        <a:p>
          <a:endParaRPr lang="en-US"/>
        </a:p>
      </dgm:t>
    </dgm:pt>
    <dgm:pt modelId="{35444FE6-FD27-4EB5-9C60-02A0CEDF5691}">
      <dgm:prSet/>
      <dgm:spPr/>
      <dgm:t>
        <a:bodyPr/>
        <a:lstStyle/>
        <a:p>
          <a:r>
            <a:rPr lang="en-GB"/>
            <a:t>Restructuring the current forest management institutional structure to allow for community lobbying of forest policies is essential for improved participation in PFM</a:t>
          </a:r>
          <a:endParaRPr lang="en-US"/>
        </a:p>
      </dgm:t>
    </dgm:pt>
    <dgm:pt modelId="{03DA2892-024C-4F75-8489-C976FB34CD88}" type="parTrans" cxnId="{CF269667-9662-4785-B14C-FFFA28791C2C}">
      <dgm:prSet/>
      <dgm:spPr/>
      <dgm:t>
        <a:bodyPr/>
        <a:lstStyle/>
        <a:p>
          <a:endParaRPr lang="en-US"/>
        </a:p>
      </dgm:t>
    </dgm:pt>
    <dgm:pt modelId="{EE729E18-AB35-475A-A69D-9127EC54E990}" type="sibTrans" cxnId="{CF269667-9662-4785-B14C-FFFA28791C2C}">
      <dgm:prSet/>
      <dgm:spPr/>
      <dgm:t>
        <a:bodyPr/>
        <a:lstStyle/>
        <a:p>
          <a:endParaRPr lang="en-US"/>
        </a:p>
      </dgm:t>
    </dgm:pt>
    <dgm:pt modelId="{55CEB4B2-D42A-4DFF-880E-5DC110DC0FEB}">
      <dgm:prSet/>
      <dgm:spPr/>
      <dgm:t>
        <a:bodyPr/>
        <a:lstStyle/>
        <a:p>
          <a:r>
            <a:rPr lang="en-GB"/>
            <a:t>Increased cross-scale linkages and representation in the institutional structure to allow for social learning</a:t>
          </a:r>
          <a:endParaRPr lang="en-US"/>
        </a:p>
      </dgm:t>
    </dgm:pt>
    <dgm:pt modelId="{FD4BE3F4-3709-4C85-96DA-846B7577C205}" type="parTrans" cxnId="{5BA58C76-FD9A-4D28-B078-03AEC3E6683D}">
      <dgm:prSet/>
      <dgm:spPr/>
      <dgm:t>
        <a:bodyPr/>
        <a:lstStyle/>
        <a:p>
          <a:endParaRPr lang="en-US"/>
        </a:p>
      </dgm:t>
    </dgm:pt>
    <dgm:pt modelId="{67B8C882-6B63-4E2B-B590-F22D236B0679}" type="sibTrans" cxnId="{5BA58C76-FD9A-4D28-B078-03AEC3E6683D}">
      <dgm:prSet/>
      <dgm:spPr/>
      <dgm:t>
        <a:bodyPr/>
        <a:lstStyle/>
        <a:p>
          <a:endParaRPr lang="en-US"/>
        </a:p>
      </dgm:t>
    </dgm:pt>
    <dgm:pt modelId="{8C882413-6522-B347-A626-4EBEBBBD8AAA}" type="pres">
      <dgm:prSet presAssocID="{5C318A1C-B492-472D-A4C6-D58CED0842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27809B-F990-3B4B-AC2C-5E919726C2E7}" type="pres">
      <dgm:prSet presAssocID="{7D9FE42E-9217-43DE-BEE1-D0F0E173AF71}" presName="hierRoot1" presStyleCnt="0"/>
      <dgm:spPr/>
    </dgm:pt>
    <dgm:pt modelId="{B07F0E47-FA14-694C-87FA-F8239B39B113}" type="pres">
      <dgm:prSet presAssocID="{7D9FE42E-9217-43DE-BEE1-D0F0E173AF71}" presName="composite" presStyleCnt="0"/>
      <dgm:spPr/>
    </dgm:pt>
    <dgm:pt modelId="{43837D1A-0328-9042-837D-ACF6D14CBF5A}" type="pres">
      <dgm:prSet presAssocID="{7D9FE42E-9217-43DE-BEE1-D0F0E173AF71}" presName="background" presStyleLbl="node0" presStyleIdx="0" presStyleCnt="3"/>
      <dgm:spPr/>
    </dgm:pt>
    <dgm:pt modelId="{3BF30F50-B174-0E41-B635-A86635C7CA08}" type="pres">
      <dgm:prSet presAssocID="{7D9FE42E-9217-43DE-BEE1-D0F0E173AF71}" presName="text" presStyleLbl="fgAcc0" presStyleIdx="0" presStyleCnt="3">
        <dgm:presLayoutVars>
          <dgm:chPref val="3"/>
        </dgm:presLayoutVars>
      </dgm:prSet>
      <dgm:spPr/>
    </dgm:pt>
    <dgm:pt modelId="{E7ED2A49-D037-374D-BDDF-781353B45103}" type="pres">
      <dgm:prSet presAssocID="{7D9FE42E-9217-43DE-BEE1-D0F0E173AF71}" presName="hierChild2" presStyleCnt="0"/>
      <dgm:spPr/>
    </dgm:pt>
    <dgm:pt modelId="{1C9FC4A5-23F4-3741-B288-930A4CC84BE8}" type="pres">
      <dgm:prSet presAssocID="{35444FE6-FD27-4EB5-9C60-02A0CEDF5691}" presName="hierRoot1" presStyleCnt="0"/>
      <dgm:spPr/>
    </dgm:pt>
    <dgm:pt modelId="{7E4C839A-C69A-A34A-BE0E-53A504970320}" type="pres">
      <dgm:prSet presAssocID="{35444FE6-FD27-4EB5-9C60-02A0CEDF5691}" presName="composite" presStyleCnt="0"/>
      <dgm:spPr/>
    </dgm:pt>
    <dgm:pt modelId="{1E91A67E-FF55-6648-8C65-A7E72ACC4B8E}" type="pres">
      <dgm:prSet presAssocID="{35444FE6-FD27-4EB5-9C60-02A0CEDF5691}" presName="background" presStyleLbl="node0" presStyleIdx="1" presStyleCnt="3"/>
      <dgm:spPr/>
    </dgm:pt>
    <dgm:pt modelId="{7DEF3DD7-E1C0-7244-97B8-7E9CB2AFC3A9}" type="pres">
      <dgm:prSet presAssocID="{35444FE6-FD27-4EB5-9C60-02A0CEDF5691}" presName="text" presStyleLbl="fgAcc0" presStyleIdx="1" presStyleCnt="3">
        <dgm:presLayoutVars>
          <dgm:chPref val="3"/>
        </dgm:presLayoutVars>
      </dgm:prSet>
      <dgm:spPr/>
    </dgm:pt>
    <dgm:pt modelId="{DDB41F1F-B0DE-B24F-936A-CBA30854C75D}" type="pres">
      <dgm:prSet presAssocID="{35444FE6-FD27-4EB5-9C60-02A0CEDF5691}" presName="hierChild2" presStyleCnt="0"/>
      <dgm:spPr/>
    </dgm:pt>
    <dgm:pt modelId="{570811DC-0A51-1643-A6C8-9056CE8D5EE3}" type="pres">
      <dgm:prSet presAssocID="{55CEB4B2-D42A-4DFF-880E-5DC110DC0FEB}" presName="hierRoot1" presStyleCnt="0"/>
      <dgm:spPr/>
    </dgm:pt>
    <dgm:pt modelId="{2DA50036-76AF-7346-B342-875B092B102B}" type="pres">
      <dgm:prSet presAssocID="{55CEB4B2-D42A-4DFF-880E-5DC110DC0FEB}" presName="composite" presStyleCnt="0"/>
      <dgm:spPr/>
    </dgm:pt>
    <dgm:pt modelId="{75B33566-194D-C149-8025-92C0D1611BFC}" type="pres">
      <dgm:prSet presAssocID="{55CEB4B2-D42A-4DFF-880E-5DC110DC0FEB}" presName="background" presStyleLbl="node0" presStyleIdx="2" presStyleCnt="3"/>
      <dgm:spPr/>
    </dgm:pt>
    <dgm:pt modelId="{82BCB415-5DF1-AC43-83F1-7615F0B7A72F}" type="pres">
      <dgm:prSet presAssocID="{55CEB4B2-D42A-4DFF-880E-5DC110DC0FEB}" presName="text" presStyleLbl="fgAcc0" presStyleIdx="2" presStyleCnt="3">
        <dgm:presLayoutVars>
          <dgm:chPref val="3"/>
        </dgm:presLayoutVars>
      </dgm:prSet>
      <dgm:spPr/>
    </dgm:pt>
    <dgm:pt modelId="{C72056B6-97BE-C142-A0AE-0BA9BF747C37}" type="pres">
      <dgm:prSet presAssocID="{55CEB4B2-D42A-4DFF-880E-5DC110DC0FEB}" presName="hierChild2" presStyleCnt="0"/>
      <dgm:spPr/>
    </dgm:pt>
  </dgm:ptLst>
  <dgm:cxnLst>
    <dgm:cxn modelId="{4395781F-BB98-F04E-9E88-6D70BC86A8BF}" type="presOf" srcId="{5C318A1C-B492-472D-A4C6-D58CED084268}" destId="{8C882413-6522-B347-A626-4EBEBBBD8AAA}" srcOrd="0" destOrd="0" presId="urn:microsoft.com/office/officeart/2005/8/layout/hierarchy1"/>
    <dgm:cxn modelId="{CF269667-9662-4785-B14C-FFFA28791C2C}" srcId="{5C318A1C-B492-472D-A4C6-D58CED084268}" destId="{35444FE6-FD27-4EB5-9C60-02A0CEDF5691}" srcOrd="1" destOrd="0" parTransId="{03DA2892-024C-4F75-8489-C976FB34CD88}" sibTransId="{EE729E18-AB35-475A-A69D-9127EC54E990}"/>
    <dgm:cxn modelId="{2F576970-BC10-1C4B-996C-5D5F397C2281}" type="presOf" srcId="{35444FE6-FD27-4EB5-9C60-02A0CEDF5691}" destId="{7DEF3DD7-E1C0-7244-97B8-7E9CB2AFC3A9}" srcOrd="0" destOrd="0" presId="urn:microsoft.com/office/officeart/2005/8/layout/hierarchy1"/>
    <dgm:cxn modelId="{5BA58C76-FD9A-4D28-B078-03AEC3E6683D}" srcId="{5C318A1C-B492-472D-A4C6-D58CED084268}" destId="{55CEB4B2-D42A-4DFF-880E-5DC110DC0FEB}" srcOrd="2" destOrd="0" parTransId="{FD4BE3F4-3709-4C85-96DA-846B7577C205}" sibTransId="{67B8C882-6B63-4E2B-B590-F22D236B0679}"/>
    <dgm:cxn modelId="{ED7DD77A-C390-46BE-B625-587B3E089E12}" srcId="{5C318A1C-B492-472D-A4C6-D58CED084268}" destId="{7D9FE42E-9217-43DE-BEE1-D0F0E173AF71}" srcOrd="0" destOrd="0" parTransId="{CA5E612A-ED6B-4444-B091-9710B9C17C08}" sibTransId="{C56AF4D0-F656-4477-8DC0-5741C77F7C83}"/>
    <dgm:cxn modelId="{C2D5C281-F00E-6E4C-B818-A69520C918B8}" type="presOf" srcId="{7D9FE42E-9217-43DE-BEE1-D0F0E173AF71}" destId="{3BF30F50-B174-0E41-B635-A86635C7CA08}" srcOrd="0" destOrd="0" presId="urn:microsoft.com/office/officeart/2005/8/layout/hierarchy1"/>
    <dgm:cxn modelId="{03125EC8-AF50-5945-94D0-C432E31A1916}" type="presOf" srcId="{55CEB4B2-D42A-4DFF-880E-5DC110DC0FEB}" destId="{82BCB415-5DF1-AC43-83F1-7615F0B7A72F}" srcOrd="0" destOrd="0" presId="urn:microsoft.com/office/officeart/2005/8/layout/hierarchy1"/>
    <dgm:cxn modelId="{9FB5B632-B3E0-F140-962B-74520E660D10}" type="presParOf" srcId="{8C882413-6522-B347-A626-4EBEBBBD8AAA}" destId="{E127809B-F990-3B4B-AC2C-5E919726C2E7}" srcOrd="0" destOrd="0" presId="urn:microsoft.com/office/officeart/2005/8/layout/hierarchy1"/>
    <dgm:cxn modelId="{852B4D1D-9FFF-674E-86D5-FB94D17EEC49}" type="presParOf" srcId="{E127809B-F990-3B4B-AC2C-5E919726C2E7}" destId="{B07F0E47-FA14-694C-87FA-F8239B39B113}" srcOrd="0" destOrd="0" presId="urn:microsoft.com/office/officeart/2005/8/layout/hierarchy1"/>
    <dgm:cxn modelId="{31185117-3F7E-604C-BB41-66D19725CCE8}" type="presParOf" srcId="{B07F0E47-FA14-694C-87FA-F8239B39B113}" destId="{43837D1A-0328-9042-837D-ACF6D14CBF5A}" srcOrd="0" destOrd="0" presId="urn:microsoft.com/office/officeart/2005/8/layout/hierarchy1"/>
    <dgm:cxn modelId="{74E03184-2D67-3649-9B38-F3163D93B22D}" type="presParOf" srcId="{B07F0E47-FA14-694C-87FA-F8239B39B113}" destId="{3BF30F50-B174-0E41-B635-A86635C7CA08}" srcOrd="1" destOrd="0" presId="urn:microsoft.com/office/officeart/2005/8/layout/hierarchy1"/>
    <dgm:cxn modelId="{722D1D0F-AE1C-EE4D-AE58-8100D6D69A27}" type="presParOf" srcId="{E127809B-F990-3B4B-AC2C-5E919726C2E7}" destId="{E7ED2A49-D037-374D-BDDF-781353B45103}" srcOrd="1" destOrd="0" presId="urn:microsoft.com/office/officeart/2005/8/layout/hierarchy1"/>
    <dgm:cxn modelId="{9FB6227E-24EE-804D-ACC2-78BDB09B0097}" type="presParOf" srcId="{8C882413-6522-B347-A626-4EBEBBBD8AAA}" destId="{1C9FC4A5-23F4-3741-B288-930A4CC84BE8}" srcOrd="1" destOrd="0" presId="urn:microsoft.com/office/officeart/2005/8/layout/hierarchy1"/>
    <dgm:cxn modelId="{D54C647A-61D2-4441-A31C-50F69CD75668}" type="presParOf" srcId="{1C9FC4A5-23F4-3741-B288-930A4CC84BE8}" destId="{7E4C839A-C69A-A34A-BE0E-53A504970320}" srcOrd="0" destOrd="0" presId="urn:microsoft.com/office/officeart/2005/8/layout/hierarchy1"/>
    <dgm:cxn modelId="{F1D737DC-E161-C049-B666-935627FA01BE}" type="presParOf" srcId="{7E4C839A-C69A-A34A-BE0E-53A504970320}" destId="{1E91A67E-FF55-6648-8C65-A7E72ACC4B8E}" srcOrd="0" destOrd="0" presId="urn:microsoft.com/office/officeart/2005/8/layout/hierarchy1"/>
    <dgm:cxn modelId="{F11B615D-06F0-7048-A67E-97C24399AC22}" type="presParOf" srcId="{7E4C839A-C69A-A34A-BE0E-53A504970320}" destId="{7DEF3DD7-E1C0-7244-97B8-7E9CB2AFC3A9}" srcOrd="1" destOrd="0" presId="urn:microsoft.com/office/officeart/2005/8/layout/hierarchy1"/>
    <dgm:cxn modelId="{E8F7E82E-B99A-EF4E-8282-DB10FAA78523}" type="presParOf" srcId="{1C9FC4A5-23F4-3741-B288-930A4CC84BE8}" destId="{DDB41F1F-B0DE-B24F-936A-CBA30854C75D}" srcOrd="1" destOrd="0" presId="urn:microsoft.com/office/officeart/2005/8/layout/hierarchy1"/>
    <dgm:cxn modelId="{B5F9FF0C-6610-7C44-A8C9-DB5B6C118E7A}" type="presParOf" srcId="{8C882413-6522-B347-A626-4EBEBBBD8AAA}" destId="{570811DC-0A51-1643-A6C8-9056CE8D5EE3}" srcOrd="2" destOrd="0" presId="urn:microsoft.com/office/officeart/2005/8/layout/hierarchy1"/>
    <dgm:cxn modelId="{3FC78B33-8024-444F-8E4F-738EADF43396}" type="presParOf" srcId="{570811DC-0A51-1643-A6C8-9056CE8D5EE3}" destId="{2DA50036-76AF-7346-B342-875B092B102B}" srcOrd="0" destOrd="0" presId="urn:microsoft.com/office/officeart/2005/8/layout/hierarchy1"/>
    <dgm:cxn modelId="{74524658-35E8-2F49-B2C2-EC74B07A55A6}" type="presParOf" srcId="{2DA50036-76AF-7346-B342-875B092B102B}" destId="{75B33566-194D-C149-8025-92C0D1611BFC}" srcOrd="0" destOrd="0" presId="urn:microsoft.com/office/officeart/2005/8/layout/hierarchy1"/>
    <dgm:cxn modelId="{DBB21ABB-EE09-BC48-8EEF-38C1749A2587}" type="presParOf" srcId="{2DA50036-76AF-7346-B342-875B092B102B}" destId="{82BCB415-5DF1-AC43-83F1-7615F0B7A72F}" srcOrd="1" destOrd="0" presId="urn:microsoft.com/office/officeart/2005/8/layout/hierarchy1"/>
    <dgm:cxn modelId="{19451D5B-BA03-9247-9335-6ACC7F0775BA}" type="presParOf" srcId="{570811DC-0A51-1643-A6C8-9056CE8D5EE3}" destId="{C72056B6-97BE-C142-A0AE-0BA9BF747C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0D04-D3CA-5642-B4F3-DA104EB2DB04}">
      <dsp:nvSpPr>
        <dsp:cNvPr id="0" name=""/>
        <dsp:cNvSpPr/>
      </dsp:nvSpPr>
      <dsp:spPr>
        <a:xfrm>
          <a:off x="0" y="0"/>
          <a:ext cx="5790438" cy="1662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Decentralisation Policies</a:t>
          </a:r>
          <a:endParaRPr lang="en-US" sz="3300" kern="1200"/>
        </a:p>
      </dsp:txBody>
      <dsp:txXfrm>
        <a:off x="48689" y="48689"/>
        <a:ext cx="3996602" cy="1565001"/>
      </dsp:txXfrm>
    </dsp:sp>
    <dsp:sp modelId="{9A37DB04-E470-7D46-BB42-BB6A395CBC72}">
      <dsp:nvSpPr>
        <dsp:cNvPr id="0" name=""/>
        <dsp:cNvSpPr/>
      </dsp:nvSpPr>
      <dsp:spPr>
        <a:xfrm>
          <a:off x="510920" y="1939442"/>
          <a:ext cx="5790438" cy="1662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Community-Based Forest Management</a:t>
          </a:r>
          <a:endParaRPr lang="en-US" sz="3300" kern="1200"/>
        </a:p>
      </dsp:txBody>
      <dsp:txXfrm>
        <a:off x="559609" y="1988131"/>
        <a:ext cx="4101592" cy="1565001"/>
      </dsp:txXfrm>
    </dsp:sp>
    <dsp:sp modelId="{5391F7F2-7689-CF4B-9A6B-8096C8F6E3D8}">
      <dsp:nvSpPr>
        <dsp:cNvPr id="0" name=""/>
        <dsp:cNvSpPr/>
      </dsp:nvSpPr>
      <dsp:spPr>
        <a:xfrm>
          <a:off x="1021841" y="3878884"/>
          <a:ext cx="5790438" cy="1662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Participatory Forest Management</a:t>
          </a:r>
          <a:endParaRPr lang="en-US" sz="3300" kern="1200"/>
        </a:p>
      </dsp:txBody>
      <dsp:txXfrm>
        <a:off x="1070530" y="3927573"/>
        <a:ext cx="4101592" cy="1565001"/>
      </dsp:txXfrm>
    </dsp:sp>
    <dsp:sp modelId="{D9E4E388-6901-A946-BED2-213A158830F6}">
      <dsp:nvSpPr>
        <dsp:cNvPr id="0" name=""/>
        <dsp:cNvSpPr/>
      </dsp:nvSpPr>
      <dsp:spPr>
        <a:xfrm>
          <a:off x="4709891" y="1260637"/>
          <a:ext cx="1080546" cy="10805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53014" y="1260637"/>
        <a:ext cx="594300" cy="813111"/>
      </dsp:txXfrm>
    </dsp:sp>
    <dsp:sp modelId="{B0C319E4-51E1-0A4C-9FA9-69A15B8E7E7B}">
      <dsp:nvSpPr>
        <dsp:cNvPr id="0" name=""/>
        <dsp:cNvSpPr/>
      </dsp:nvSpPr>
      <dsp:spPr>
        <a:xfrm>
          <a:off x="5220812" y="3188997"/>
          <a:ext cx="1080546" cy="10805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63935" y="3188997"/>
        <a:ext cx="594300" cy="8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0882E-7571-5241-B850-57B2D4A39476}">
      <dsp:nvSpPr>
        <dsp:cNvPr id="0" name=""/>
        <dsp:cNvSpPr/>
      </dsp:nvSpPr>
      <dsp:spPr>
        <a:xfrm>
          <a:off x="1283" y="51044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A024E-D70F-C343-8AE0-1C6F928D04B3}">
      <dsp:nvSpPr>
        <dsp:cNvPr id="0" name=""/>
        <dsp:cNvSpPr/>
      </dsp:nvSpPr>
      <dsp:spPr>
        <a:xfrm>
          <a:off x="501904" y="98603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Responsibilisation: “…</a:t>
          </a:r>
          <a:r>
            <a:rPr lang="en-GB" sz="2000" i="1" kern="1200"/>
            <a:t>act of shedding of the state's responsibilities and making users responsible for their own well-being without the corresponding transfer of the autonomy to make their own decisions, and the authority to enforce them</a:t>
          </a:r>
          <a:r>
            <a:rPr lang="en-GB" sz="2000" kern="1200"/>
            <a:t>… ” (Mustalahti et al., 2020) </a:t>
          </a:r>
          <a:endParaRPr lang="en-US" sz="2000" kern="1200"/>
        </a:p>
      </dsp:txBody>
      <dsp:txXfrm>
        <a:off x="585701" y="1069830"/>
        <a:ext cx="4337991" cy="2693452"/>
      </dsp:txXfrm>
    </dsp:sp>
    <dsp:sp modelId="{0E63D8D3-7A50-904C-A52A-2F97680F5FD3}">
      <dsp:nvSpPr>
        <dsp:cNvPr id="0" name=""/>
        <dsp:cNvSpPr/>
      </dsp:nvSpPr>
      <dsp:spPr>
        <a:xfrm>
          <a:off x="5508110" y="51044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7F7E5-9B9E-2E4A-AF65-8219C9EBCA86}">
      <dsp:nvSpPr>
        <dsp:cNvPr id="0" name=""/>
        <dsp:cNvSpPr/>
      </dsp:nvSpPr>
      <dsp:spPr>
        <a:xfrm>
          <a:off x="6008730" y="98603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Indicators to analyse responsibilisation: rights to capabilities, accountability of agents, power in level of structure </a:t>
          </a:r>
          <a:endParaRPr lang="en-US" sz="2000" kern="1200"/>
        </a:p>
      </dsp:txBody>
      <dsp:txXfrm>
        <a:off x="6092527" y="1069830"/>
        <a:ext cx="4337991" cy="2693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5D36B-1E4B-40E7-B7F9-BBF071E5B606}">
      <dsp:nvSpPr>
        <dsp:cNvPr id="0" name=""/>
        <dsp:cNvSpPr/>
      </dsp:nvSpPr>
      <dsp:spPr>
        <a:xfrm>
          <a:off x="679050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B153B-4E4B-4F25-8F49-F0DEEFBA74EE}">
      <dsp:nvSpPr>
        <dsp:cNvPr id="0" name=""/>
        <dsp:cNvSpPr/>
      </dsp:nvSpPr>
      <dsp:spPr>
        <a:xfrm>
          <a:off x="1081237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90E9F-92E7-4F04-856D-46F3591FE329}">
      <dsp:nvSpPr>
        <dsp:cNvPr id="0" name=""/>
        <dsp:cNvSpPr/>
      </dsp:nvSpPr>
      <dsp:spPr>
        <a:xfrm>
          <a:off x="75768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Democratically elected leaders- 86% of households participated in elections</a:t>
          </a:r>
          <a:endParaRPr lang="en-US" sz="1500" kern="1200"/>
        </a:p>
      </dsp:txBody>
      <dsp:txXfrm>
        <a:off x="75768" y="3056262"/>
        <a:ext cx="3093750" cy="720000"/>
      </dsp:txXfrm>
    </dsp:sp>
    <dsp:sp modelId="{E8123AF6-ABBF-4A29-9386-B06821A717CB}">
      <dsp:nvSpPr>
        <dsp:cNvPr id="0" name=""/>
        <dsp:cNvSpPr/>
      </dsp:nvSpPr>
      <dsp:spPr>
        <a:xfrm>
          <a:off x="4314206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88191-A708-46D7-82D6-AF5610222B98}">
      <dsp:nvSpPr>
        <dsp:cNvPr id="0" name=""/>
        <dsp:cNvSpPr/>
      </dsp:nvSpPr>
      <dsp:spPr>
        <a:xfrm>
          <a:off x="4716393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ABD39-7F23-4AEF-9346-0E14443DF530}">
      <dsp:nvSpPr>
        <dsp:cNvPr id="0" name=""/>
        <dsp:cNvSpPr/>
      </dsp:nvSpPr>
      <dsp:spPr>
        <a:xfrm>
          <a:off x="3710925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Women involved in leadership- 89%. No quota</a:t>
          </a:r>
          <a:endParaRPr lang="en-US" sz="1500" kern="1200"/>
        </a:p>
      </dsp:txBody>
      <dsp:txXfrm>
        <a:off x="3710925" y="3056262"/>
        <a:ext cx="3093750" cy="720000"/>
      </dsp:txXfrm>
    </dsp:sp>
    <dsp:sp modelId="{63608882-225E-4113-8AC8-F038368383CD}">
      <dsp:nvSpPr>
        <dsp:cNvPr id="0" name=""/>
        <dsp:cNvSpPr/>
      </dsp:nvSpPr>
      <dsp:spPr>
        <a:xfrm>
          <a:off x="7949362" y="58126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6FEAC-2DBA-4D5B-BFDE-9D19A2EB3607}">
      <dsp:nvSpPr>
        <dsp:cNvPr id="0" name=""/>
        <dsp:cNvSpPr/>
      </dsp:nvSpPr>
      <dsp:spPr>
        <a:xfrm>
          <a:off x="8351550" y="98344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1ABD6-8815-4DCE-9308-FC4D79042AB0}">
      <dsp:nvSpPr>
        <dsp:cNvPr id="0" name=""/>
        <dsp:cNvSpPr/>
      </dsp:nvSpPr>
      <dsp:spPr>
        <a:xfrm>
          <a:off x="7346081" y="30562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/>
            <a:t>Representative of Indigenous communities- 72%</a:t>
          </a:r>
          <a:endParaRPr lang="en-US" sz="1500" kern="1200"/>
        </a:p>
      </dsp:txBody>
      <dsp:txXfrm>
        <a:off x="7346081" y="3056262"/>
        <a:ext cx="3093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A9D9A-2625-43DA-9B9F-7A58858B2969}">
      <dsp:nvSpPr>
        <dsp:cNvPr id="0" name=""/>
        <dsp:cNvSpPr/>
      </dsp:nvSpPr>
      <dsp:spPr>
        <a:xfrm>
          <a:off x="849772" y="824226"/>
          <a:ext cx="1258737" cy="12587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BDB2F-8FE0-4511-ACDD-A7C705AE4B62}">
      <dsp:nvSpPr>
        <dsp:cNvPr id="0" name=""/>
        <dsp:cNvSpPr/>
      </dsp:nvSpPr>
      <dsp:spPr>
        <a:xfrm>
          <a:off x="1118028" y="1092481"/>
          <a:ext cx="722226" cy="722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2D4C9-08AD-4FAD-AB3E-86C46D258611}">
      <dsp:nvSpPr>
        <dsp:cNvPr id="0" name=""/>
        <dsp:cNvSpPr/>
      </dsp:nvSpPr>
      <dsp:spPr>
        <a:xfrm>
          <a:off x="447389" y="2475029"/>
          <a:ext cx="2063504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No legal power to make forest management rules </a:t>
          </a:r>
          <a:endParaRPr lang="en-US" sz="1100" kern="1200"/>
        </a:p>
      </dsp:txBody>
      <dsp:txXfrm>
        <a:off x="447389" y="2475029"/>
        <a:ext cx="2063504" cy="1035000"/>
      </dsp:txXfrm>
    </dsp:sp>
    <dsp:sp modelId="{A8BD3BC5-0F04-465F-9B79-CBD98299F18A}">
      <dsp:nvSpPr>
        <dsp:cNvPr id="0" name=""/>
        <dsp:cNvSpPr/>
      </dsp:nvSpPr>
      <dsp:spPr>
        <a:xfrm>
          <a:off x="3274390" y="824226"/>
          <a:ext cx="1258737" cy="12587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C23C7-2B98-4A7E-A643-CB1C336F2F1D}">
      <dsp:nvSpPr>
        <dsp:cNvPr id="0" name=""/>
        <dsp:cNvSpPr/>
      </dsp:nvSpPr>
      <dsp:spPr>
        <a:xfrm>
          <a:off x="3542646" y="1092481"/>
          <a:ext cx="722226" cy="7222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915AB-2B35-4C65-B59B-C4318472FB26}">
      <dsp:nvSpPr>
        <dsp:cNvPr id="0" name=""/>
        <dsp:cNvSpPr/>
      </dsp:nvSpPr>
      <dsp:spPr>
        <a:xfrm>
          <a:off x="2872007" y="2475029"/>
          <a:ext cx="2063504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Can negotiate for provisions to make basic rules affecting forest management in their management plan such as forest access and fees</a:t>
          </a:r>
          <a:endParaRPr lang="en-US" sz="1100" kern="1200"/>
        </a:p>
      </dsp:txBody>
      <dsp:txXfrm>
        <a:off x="2872007" y="2475029"/>
        <a:ext cx="2063504" cy="1035000"/>
      </dsp:txXfrm>
    </dsp:sp>
    <dsp:sp modelId="{86C84BE3-AD1A-43A7-93E5-02308662CB67}">
      <dsp:nvSpPr>
        <dsp:cNvPr id="0" name=""/>
        <dsp:cNvSpPr/>
      </dsp:nvSpPr>
      <dsp:spPr>
        <a:xfrm>
          <a:off x="5699007" y="824226"/>
          <a:ext cx="1258737" cy="12587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081CB-9717-48B8-9D6C-C5683E793727}">
      <dsp:nvSpPr>
        <dsp:cNvPr id="0" name=""/>
        <dsp:cNvSpPr/>
      </dsp:nvSpPr>
      <dsp:spPr>
        <a:xfrm>
          <a:off x="5967263" y="1092481"/>
          <a:ext cx="722226" cy="7222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E85DA-6C9F-4A3F-AF6A-EE814B5B8C0E}">
      <dsp:nvSpPr>
        <dsp:cNvPr id="0" name=""/>
        <dsp:cNvSpPr/>
      </dsp:nvSpPr>
      <dsp:spPr>
        <a:xfrm>
          <a:off x="5296624" y="2475029"/>
          <a:ext cx="2063504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48% indicated to having enough knowledge to participate in making forest management rules</a:t>
          </a:r>
          <a:endParaRPr lang="en-US" sz="1100" kern="1200"/>
        </a:p>
      </dsp:txBody>
      <dsp:txXfrm>
        <a:off x="5296624" y="2475029"/>
        <a:ext cx="2063504" cy="1035000"/>
      </dsp:txXfrm>
    </dsp:sp>
    <dsp:sp modelId="{438A90EF-E177-4BD0-AB31-0C37BE197AF3}">
      <dsp:nvSpPr>
        <dsp:cNvPr id="0" name=""/>
        <dsp:cNvSpPr/>
      </dsp:nvSpPr>
      <dsp:spPr>
        <a:xfrm>
          <a:off x="8123625" y="824226"/>
          <a:ext cx="1258737" cy="12587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30124-6769-4174-A791-DCD990FE9D9F}">
      <dsp:nvSpPr>
        <dsp:cNvPr id="0" name=""/>
        <dsp:cNvSpPr/>
      </dsp:nvSpPr>
      <dsp:spPr>
        <a:xfrm>
          <a:off x="8391880" y="1092481"/>
          <a:ext cx="722226" cy="7222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CE2AC-2A16-4C27-AA99-DA1A8B3E93AA}">
      <dsp:nvSpPr>
        <dsp:cNvPr id="0" name=""/>
        <dsp:cNvSpPr/>
      </dsp:nvSpPr>
      <dsp:spPr>
        <a:xfrm>
          <a:off x="7721242" y="2475029"/>
          <a:ext cx="2063504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Can only enter a partnership with other entities with the permission of KFS-limited autonomy</a:t>
          </a:r>
          <a:endParaRPr lang="en-US" sz="1100" kern="1200"/>
        </a:p>
      </dsp:txBody>
      <dsp:txXfrm>
        <a:off x="7721242" y="2475029"/>
        <a:ext cx="2063504" cy="1035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4FE8D-0A59-45E8-8036-2B01D8F4A9DD}">
      <dsp:nvSpPr>
        <dsp:cNvPr id="0" name=""/>
        <dsp:cNvSpPr/>
      </dsp:nvSpPr>
      <dsp:spPr>
        <a:xfrm>
          <a:off x="674477" y="537472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C04E5-15A6-4F87-B6E3-DB36179DFEE9}">
      <dsp:nvSpPr>
        <dsp:cNvPr id="0" name=""/>
        <dsp:cNvSpPr/>
      </dsp:nvSpPr>
      <dsp:spPr>
        <a:xfrm>
          <a:off x="1076665" y="939660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02019-9B92-47BB-BFA4-A6E12FE902B4}">
      <dsp:nvSpPr>
        <dsp:cNvPr id="0" name=""/>
        <dsp:cNvSpPr/>
      </dsp:nvSpPr>
      <dsp:spPr>
        <a:xfrm>
          <a:off x="71196" y="3012473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CFA leaders can be sanctioned for poor performance</a:t>
          </a:r>
          <a:endParaRPr lang="en-US" sz="1100" kern="1200"/>
        </a:p>
      </dsp:txBody>
      <dsp:txXfrm>
        <a:off x="71196" y="3012473"/>
        <a:ext cx="3093750" cy="1035000"/>
      </dsp:txXfrm>
    </dsp:sp>
    <dsp:sp modelId="{B5286146-F107-44AF-ABA1-35AAFB8BFBF7}">
      <dsp:nvSpPr>
        <dsp:cNvPr id="0" name=""/>
        <dsp:cNvSpPr/>
      </dsp:nvSpPr>
      <dsp:spPr>
        <a:xfrm>
          <a:off x="4309634" y="537472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A1EBB-83E1-43F8-A3D6-5C176EC11E44}">
      <dsp:nvSpPr>
        <dsp:cNvPr id="0" name=""/>
        <dsp:cNvSpPr/>
      </dsp:nvSpPr>
      <dsp:spPr>
        <a:xfrm>
          <a:off x="4711821" y="939660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9B783-D5BD-448A-98C1-E918CD14971D}">
      <dsp:nvSpPr>
        <dsp:cNvPr id="0" name=""/>
        <dsp:cNvSpPr/>
      </dsp:nvSpPr>
      <dsp:spPr>
        <a:xfrm>
          <a:off x="3706353" y="3012473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Records are maintained and available for examination- 65% of the households indicated having good information about how revenues and expenditures were handled by the CFA leaders</a:t>
          </a:r>
          <a:endParaRPr lang="en-US" sz="1100" kern="1200"/>
        </a:p>
      </dsp:txBody>
      <dsp:txXfrm>
        <a:off x="3706353" y="3012473"/>
        <a:ext cx="3093750" cy="1035000"/>
      </dsp:txXfrm>
    </dsp:sp>
    <dsp:sp modelId="{B99902BF-02E9-4B87-9C85-4DE70FF3F624}">
      <dsp:nvSpPr>
        <dsp:cNvPr id="0" name=""/>
        <dsp:cNvSpPr/>
      </dsp:nvSpPr>
      <dsp:spPr>
        <a:xfrm>
          <a:off x="7944790" y="537472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2EB69-6DE1-4405-857C-653AA5F11FF8}">
      <dsp:nvSpPr>
        <dsp:cNvPr id="0" name=""/>
        <dsp:cNvSpPr/>
      </dsp:nvSpPr>
      <dsp:spPr>
        <a:xfrm>
          <a:off x="8346978" y="939660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BF721-C07A-46BA-9471-543D6056DBF2}">
      <dsp:nvSpPr>
        <dsp:cNvPr id="0" name=""/>
        <dsp:cNvSpPr/>
      </dsp:nvSpPr>
      <dsp:spPr>
        <a:xfrm>
          <a:off x="7341509" y="3012473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100" kern="1200"/>
            <a:t>Supervised by KFS</a:t>
          </a:r>
          <a:endParaRPr lang="en-US" sz="1100" kern="1200"/>
        </a:p>
      </dsp:txBody>
      <dsp:txXfrm>
        <a:off x="7341509" y="3012473"/>
        <a:ext cx="3093750" cy="1035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45B85-D9C4-414A-B679-CF856C49E7BD}">
      <dsp:nvSpPr>
        <dsp:cNvPr id="0" name=""/>
        <dsp:cNvSpPr/>
      </dsp:nvSpPr>
      <dsp:spPr>
        <a:xfrm>
          <a:off x="3303" y="1591943"/>
          <a:ext cx="2359044" cy="1497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04293-9D0B-D543-9560-82DDAA86D74F}">
      <dsp:nvSpPr>
        <dsp:cNvPr id="0" name=""/>
        <dsp:cNvSpPr/>
      </dsp:nvSpPr>
      <dsp:spPr>
        <a:xfrm>
          <a:off x="265420" y="1840953"/>
          <a:ext cx="2359044" cy="1497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000" kern="1200"/>
            <a:t>Evidence of deconcentration and not devolution: powers remain with state agency</a:t>
          </a:r>
          <a:endParaRPr lang="en-US" sz="1000" kern="1200"/>
        </a:p>
      </dsp:txBody>
      <dsp:txXfrm>
        <a:off x="309295" y="1884828"/>
        <a:ext cx="2271294" cy="1410243"/>
      </dsp:txXfrm>
    </dsp:sp>
    <dsp:sp modelId="{2937DD44-CACC-734A-A97B-A16AF4282C89}">
      <dsp:nvSpPr>
        <dsp:cNvPr id="0" name=""/>
        <dsp:cNvSpPr/>
      </dsp:nvSpPr>
      <dsp:spPr>
        <a:xfrm>
          <a:off x="2886581" y="1591943"/>
          <a:ext cx="2359044" cy="1497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C6695-D6D3-7C44-8CBC-A878AAE5D245}">
      <dsp:nvSpPr>
        <dsp:cNvPr id="0" name=""/>
        <dsp:cNvSpPr/>
      </dsp:nvSpPr>
      <dsp:spPr>
        <a:xfrm>
          <a:off x="3148697" y="1840953"/>
          <a:ext cx="2359044" cy="1497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000" kern="1200"/>
            <a:t>CFAs have limited autonomy to act in matters concerning forest management, interfering with adaptive responses and learning- the institutional structure limits the ability to respond to emerging needs</a:t>
          </a:r>
          <a:endParaRPr lang="en-US" sz="1000" kern="1200"/>
        </a:p>
      </dsp:txBody>
      <dsp:txXfrm>
        <a:off x="3192572" y="1884828"/>
        <a:ext cx="2271294" cy="1410243"/>
      </dsp:txXfrm>
    </dsp:sp>
    <dsp:sp modelId="{8B385F56-3D52-F445-BC4E-90BCFBE1C357}">
      <dsp:nvSpPr>
        <dsp:cNvPr id="0" name=""/>
        <dsp:cNvSpPr/>
      </dsp:nvSpPr>
      <dsp:spPr>
        <a:xfrm>
          <a:off x="5769858" y="1591943"/>
          <a:ext cx="2359044" cy="1497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6E173-32A9-6C42-9516-E0991FA2F840}">
      <dsp:nvSpPr>
        <dsp:cNvPr id="0" name=""/>
        <dsp:cNvSpPr/>
      </dsp:nvSpPr>
      <dsp:spPr>
        <a:xfrm>
          <a:off x="6031974" y="1840953"/>
          <a:ext cx="2359044" cy="1497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000" kern="1200"/>
            <a:t>There is evidenced of some degree of responsibilisation where duties have been devolved without adequate powers and capabilities</a:t>
          </a:r>
          <a:endParaRPr lang="en-US" sz="1000" kern="1200"/>
        </a:p>
      </dsp:txBody>
      <dsp:txXfrm>
        <a:off x="6075849" y="1884828"/>
        <a:ext cx="2271294" cy="1410243"/>
      </dsp:txXfrm>
    </dsp:sp>
    <dsp:sp modelId="{4FD349FB-53FA-2B44-B971-12DAD576ABFC}">
      <dsp:nvSpPr>
        <dsp:cNvPr id="0" name=""/>
        <dsp:cNvSpPr/>
      </dsp:nvSpPr>
      <dsp:spPr>
        <a:xfrm>
          <a:off x="8653135" y="1591943"/>
          <a:ext cx="2359044" cy="1497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07E52-5EA6-F649-8C70-78E55A9881F5}">
      <dsp:nvSpPr>
        <dsp:cNvPr id="0" name=""/>
        <dsp:cNvSpPr/>
      </dsp:nvSpPr>
      <dsp:spPr>
        <a:xfrm>
          <a:off x="8915251" y="1840953"/>
          <a:ext cx="2359044" cy="1497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000" kern="1200" dirty="0"/>
            <a:t>Marginalisation </a:t>
          </a:r>
          <a:r>
            <a:rPr lang="en-GB" sz="1000" kern="1200" dirty="0" err="1"/>
            <a:t>oF</a:t>
          </a:r>
          <a:r>
            <a:rPr lang="en-GB" sz="1000" kern="1200" dirty="0"/>
            <a:t> the youth in forest management</a:t>
          </a:r>
          <a:endParaRPr lang="en-US" sz="1000" kern="1200" dirty="0"/>
        </a:p>
      </dsp:txBody>
      <dsp:txXfrm>
        <a:off x="8959126" y="1884828"/>
        <a:ext cx="2271294" cy="14102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37D1A-0328-9042-837D-ACF6D14CBF5A}">
      <dsp:nvSpPr>
        <dsp:cNvPr id="0" name=""/>
        <dsp:cNvSpPr/>
      </dsp:nvSpPr>
      <dsp:spPr>
        <a:xfrm>
          <a:off x="0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30F50-B174-0E41-B635-A86635C7CA08}">
      <dsp:nvSpPr>
        <dsp:cNvPr id="0" name=""/>
        <dsp:cNvSpPr/>
      </dsp:nvSpPr>
      <dsp:spPr>
        <a:xfrm>
          <a:off x="328612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There is room for non-state actors to fill the gap linking the state and communities and facilitate responsive governance, especially in training and capacity building</a:t>
          </a:r>
          <a:endParaRPr lang="en-US" sz="1600" kern="1200"/>
        </a:p>
      </dsp:txBody>
      <dsp:txXfrm>
        <a:off x="383617" y="1450847"/>
        <a:ext cx="2847502" cy="1768010"/>
      </dsp:txXfrm>
    </dsp:sp>
    <dsp:sp modelId="{1E91A67E-FF55-6648-8C65-A7E72ACC4B8E}">
      <dsp:nvSpPr>
        <dsp:cNvPr id="0" name=""/>
        <dsp:cNvSpPr/>
      </dsp:nvSpPr>
      <dsp:spPr>
        <a:xfrm>
          <a:off x="3614737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F3DD7-E1C0-7244-97B8-7E9CB2AFC3A9}">
      <dsp:nvSpPr>
        <dsp:cNvPr id="0" name=""/>
        <dsp:cNvSpPr/>
      </dsp:nvSpPr>
      <dsp:spPr>
        <a:xfrm>
          <a:off x="3943350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Restructuring the current forest management institutional structure to allow for community lobbying of forest policies is essential for improved participation in PFM</a:t>
          </a:r>
          <a:endParaRPr lang="en-US" sz="1600" kern="1200"/>
        </a:p>
      </dsp:txBody>
      <dsp:txXfrm>
        <a:off x="3998355" y="1450847"/>
        <a:ext cx="2847502" cy="1768010"/>
      </dsp:txXfrm>
    </dsp:sp>
    <dsp:sp modelId="{75B33566-194D-C149-8025-92C0D1611BFC}">
      <dsp:nvSpPr>
        <dsp:cNvPr id="0" name=""/>
        <dsp:cNvSpPr/>
      </dsp:nvSpPr>
      <dsp:spPr>
        <a:xfrm>
          <a:off x="7229475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CB415-5DF1-AC43-83F1-7615F0B7A72F}">
      <dsp:nvSpPr>
        <dsp:cNvPr id="0" name=""/>
        <dsp:cNvSpPr/>
      </dsp:nvSpPr>
      <dsp:spPr>
        <a:xfrm>
          <a:off x="7558087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Increased cross-scale linkages and representation in the institutional structure to allow for social learning</a:t>
          </a:r>
          <a:endParaRPr lang="en-US" sz="1600" kern="1200"/>
        </a:p>
      </dsp:txBody>
      <dsp:txXfrm>
        <a:off x="7613092" y="1450847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9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8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1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4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1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3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0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5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5" r:id="rId6"/>
    <p:sldLayoutId id="2147483710" r:id="rId7"/>
    <p:sldLayoutId id="2147483711" r:id="rId8"/>
    <p:sldLayoutId id="2147483712" r:id="rId9"/>
    <p:sldLayoutId id="2147483714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CAE7D-8562-1A4E-A858-479874F23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495466"/>
            <a:ext cx="3538728" cy="15361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000" dirty="0"/>
              <a:t>State of </a:t>
            </a:r>
            <a:r>
              <a:rPr lang="en-US" sz="3000" dirty="0" err="1"/>
              <a:t>Decentralised</a:t>
            </a:r>
            <a:r>
              <a:rPr lang="en-US" sz="3000" dirty="0"/>
              <a:t> Forest Governance in Kenya’s North Rift Conservancy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0F111-7C15-407B-925F-9AE3490DE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161"/>
          <a:stretch/>
        </p:blipFill>
        <p:spPr>
          <a:xfrm>
            <a:off x="20" y="10"/>
            <a:ext cx="12191980" cy="39944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256CF-510E-0D44-A060-71D138005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9240" y="4495466"/>
            <a:ext cx="6007608" cy="15361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By: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Kasaon Stephanie Jepng’etich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PhD. Candidate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Sophia University, Tokyo, Japan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2B30C6-42EF-A94E-99CF-1A0C44569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0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1"/>
    </mc:Choice>
    <mc:Fallback>
      <p:transition spd="slow" advTm="1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FBC86-FE99-704F-8066-2981EB6F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/>
              <a:t>Recommendations</a:t>
            </a:r>
            <a:endParaRPr lang="en-GB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15C657A5-7E55-432B-83DB-24E03814F6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950687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A47FFF-5CE5-2747-A9A5-88E641031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84"/>
    </mc:Choice>
    <mc:Fallback>
      <p:transition spd="slow" advTm="113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0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16094-D7A7-3C4E-ADC6-2EAE3EABB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 algn="ctr"/>
            <a:r>
              <a:rPr lang="en-GB" sz="7200"/>
              <a:t>THANK YOU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848C6B-8AFC-A44C-ADC4-CA24C39A0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2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8"/>
    </mc:Choice>
    <mc:Fallback>
      <p:transition spd="slow" advTm="1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C13F7-8EBC-9148-B345-253BCBDA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GB" dirty="0"/>
              <a:t>Participatory Forest Management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79ED97C8-537F-4E35-8FDB-6FCFDCC2EA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246096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5EE24E-C8CA-9D4E-94FD-181AF7D39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5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0"/>
    </mc:Choice>
    <mc:Fallback>
      <p:transition spd="slow" advTm="1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BC00-F792-1142-9D35-23730A72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Challenges with Decentralisation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F380C6-BAE9-4B1B-B9DA-2C0F447443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311830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95680F-8A1A-CF4E-ABE5-4887C08CE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51"/>
    </mc:Choice>
    <mc:Fallback>
      <p:transition spd="slow" advTm="3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9B037-8F41-5A4B-983D-FC2ABF39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Kenya’s PFM’s Institutional Structure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9A920-1998-474F-8719-0344FF849656}"/>
              </a:ext>
            </a:extLst>
          </p:cNvPr>
          <p:cNvSpPr/>
          <p:nvPr/>
        </p:nvSpPr>
        <p:spPr>
          <a:xfrm>
            <a:off x="3696930" y="2209897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KFS Chain of Directors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B15E9A-814E-CE4E-B5FB-990DB24636C6}"/>
              </a:ext>
            </a:extLst>
          </p:cNvPr>
          <p:cNvSpPr/>
          <p:nvPr/>
        </p:nvSpPr>
        <p:spPr>
          <a:xfrm>
            <a:off x="3696930" y="3207205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Regional Head of Conservancy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E5A4A-13FB-E24A-A1FE-9D064780ECF1}"/>
              </a:ext>
            </a:extLst>
          </p:cNvPr>
          <p:cNvSpPr/>
          <p:nvPr/>
        </p:nvSpPr>
        <p:spPr>
          <a:xfrm>
            <a:off x="3696930" y="4248441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County Ecosystem Conservator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3835C-F8EE-314D-A512-1A9E9214763D}"/>
              </a:ext>
            </a:extLst>
          </p:cNvPr>
          <p:cNvSpPr/>
          <p:nvPr/>
        </p:nvSpPr>
        <p:spPr>
          <a:xfrm>
            <a:off x="6199632" y="5890260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Community User Groups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FDBEB-1EE0-764E-A1C9-BD4435520216}"/>
              </a:ext>
            </a:extLst>
          </p:cNvPr>
          <p:cNvSpPr/>
          <p:nvPr/>
        </p:nvSpPr>
        <p:spPr>
          <a:xfrm>
            <a:off x="6199632" y="4927533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Community Forest Association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135E6B-8FAC-AE4F-B970-C80ADE49517F}"/>
              </a:ext>
            </a:extLst>
          </p:cNvPr>
          <p:cNvSpPr/>
          <p:nvPr/>
        </p:nvSpPr>
        <p:spPr>
          <a:xfrm>
            <a:off x="850098" y="2209897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Ministry in charge of Forests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64BE6E-F11C-0C4E-89F4-1701EEAFF307}"/>
              </a:ext>
            </a:extLst>
          </p:cNvPr>
          <p:cNvSpPr/>
          <p:nvPr/>
        </p:nvSpPr>
        <p:spPr>
          <a:xfrm>
            <a:off x="8273845" y="4927533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Forest Management Committee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4754A-0C3F-114D-917D-60F02A0FDB04}"/>
              </a:ext>
            </a:extLst>
          </p:cNvPr>
          <p:cNvSpPr/>
          <p:nvPr/>
        </p:nvSpPr>
        <p:spPr>
          <a:xfrm>
            <a:off x="3696930" y="5346633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Forest Station Manager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93FB5-8D75-5C43-87E3-3834546E9CB3}"/>
              </a:ext>
            </a:extLst>
          </p:cNvPr>
          <p:cNvSpPr/>
          <p:nvPr/>
        </p:nvSpPr>
        <p:spPr>
          <a:xfrm>
            <a:off x="6199632" y="3251133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Forest Conservation Committee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9FBC322-8979-C245-8ECA-4B5177FC9151}"/>
              </a:ext>
            </a:extLst>
          </p:cNvPr>
          <p:cNvCxnSpPr>
            <a:cxnSpLocks/>
            <a:stCxn id="5" idx="3"/>
            <a:endCxn id="13" idx="0"/>
          </p:cNvCxnSpPr>
          <p:nvPr/>
        </p:nvCxnSpPr>
        <p:spPr>
          <a:xfrm>
            <a:off x="5525730" y="2628997"/>
            <a:ext cx="1588302" cy="62213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E22E8D-0EE8-A64D-82C6-E6B64CFC0CC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525730" y="3626305"/>
            <a:ext cx="6739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C3587F-7E9A-D747-963B-F03645C224AB}"/>
              </a:ext>
            </a:extLst>
          </p:cNvPr>
          <p:cNvCxnSpPr>
            <a:cxnSpLocks/>
            <a:stCxn id="13" idx="2"/>
            <a:endCxn id="9" idx="0"/>
          </p:cNvCxnSpPr>
          <p:nvPr/>
        </p:nvCxnSpPr>
        <p:spPr>
          <a:xfrm>
            <a:off x="7114032" y="4089333"/>
            <a:ext cx="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9D74F5-5A53-464F-9EC1-1FE91584E574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>
            <a:off x="8028432" y="5346633"/>
            <a:ext cx="245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09A22B8-0CB8-6343-8A02-AC55D60FDD17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7114032" y="5765733"/>
            <a:ext cx="0" cy="124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6E32435-FA9A-134A-AE1F-A5DB73B8BA35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4611330" y="3048097"/>
            <a:ext cx="0" cy="159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A6084FA-7FB3-524F-A33C-0F56127B4FE5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611330" y="4045405"/>
            <a:ext cx="0" cy="20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464D0EF-3F1E-084E-AE32-33DC58FF4B2E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>
            <a:off x="4611330" y="5086641"/>
            <a:ext cx="0" cy="259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142A45A-BCC2-D947-AE82-3CB9AE8335A9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5525730" y="5346633"/>
            <a:ext cx="673902" cy="419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E03A25E-C628-FC44-B6C0-99F700F27961}"/>
              </a:ext>
            </a:extLst>
          </p:cNvPr>
          <p:cNvCxnSpPr>
            <a:cxnSpLocks/>
            <a:stCxn id="10" idx="3"/>
            <a:endCxn id="5" idx="1"/>
          </p:cNvCxnSpPr>
          <p:nvPr/>
        </p:nvCxnSpPr>
        <p:spPr>
          <a:xfrm>
            <a:off x="2678898" y="2628997"/>
            <a:ext cx="101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6ADE4CC-0E7A-6F48-BEC9-04A410238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3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43"/>
    </mc:Choice>
    <mc:Fallback>
      <p:transition spd="slow" advTm="8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C1E3-8AC5-D747-8AE0-6EFC7165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Decentralisation 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7558F-AEC6-C749-A6E2-9D60ADA13B83}"/>
              </a:ext>
            </a:extLst>
          </p:cNvPr>
          <p:cNvSpPr/>
          <p:nvPr/>
        </p:nvSpPr>
        <p:spPr>
          <a:xfrm>
            <a:off x="1615440" y="2331720"/>
            <a:ext cx="2407920" cy="9448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Actors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725D4-8B90-E14D-A91E-B6BF658D3FB6}"/>
              </a:ext>
            </a:extLst>
          </p:cNvPr>
          <p:cNvSpPr/>
          <p:nvPr/>
        </p:nvSpPr>
        <p:spPr>
          <a:xfrm>
            <a:off x="1615440" y="3709416"/>
            <a:ext cx="2407920" cy="9448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Empowerment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55851D-198D-8C4B-8F50-F4CAC5423E58}"/>
              </a:ext>
            </a:extLst>
          </p:cNvPr>
          <p:cNvSpPr/>
          <p:nvPr/>
        </p:nvSpPr>
        <p:spPr>
          <a:xfrm>
            <a:off x="1615440" y="5257800"/>
            <a:ext cx="2407920" cy="9448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Accountability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0970B-C4DB-8D43-A19D-5BD32D017641}"/>
              </a:ext>
            </a:extLst>
          </p:cNvPr>
          <p:cNvSpPr txBox="1"/>
          <p:nvPr/>
        </p:nvSpPr>
        <p:spPr>
          <a:xfrm>
            <a:off x="4846320" y="2636520"/>
            <a:ext cx="378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Who are the local actors involved?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D175A-DA27-2B47-A1D5-787C55893190}"/>
              </a:ext>
            </a:extLst>
          </p:cNvPr>
          <p:cNvSpPr txBox="1"/>
          <p:nvPr/>
        </p:nvSpPr>
        <p:spPr>
          <a:xfrm>
            <a:off x="4846320" y="4081272"/>
            <a:ext cx="5441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What is the degree of powers and rights devolved</a:t>
            </a:r>
          </a:p>
          <a:p>
            <a:r>
              <a:rPr lang="en-GB" dirty="0"/>
              <a:t> to the local actors?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02B30A-E98E-F949-A46E-49EEED7B7786}"/>
              </a:ext>
            </a:extLst>
          </p:cNvPr>
          <p:cNvSpPr txBox="1"/>
          <p:nvPr/>
        </p:nvSpPr>
        <p:spPr>
          <a:xfrm>
            <a:off x="4922520" y="5730240"/>
            <a:ext cx="514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 there Upward and Downward accountability?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303CA4-0059-984C-91E6-CF2629DD8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2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9"/>
    </mc:Choice>
    <mc:Fallback>
      <p:transition spd="slow" advTm="39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60159-A599-9D4B-B69A-E5C80680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Fieldwork Results: Actors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B255F7-B56C-4F83-A978-6F816BF255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3358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BB80D0-0839-A34C-AC6D-0399FF214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80"/>
    </mc:Choice>
    <mc:Fallback>
      <p:transition spd="slow" advTm="4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6D1A2CED-DA9B-4CCF-8215-CFC65FE71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562DFC44-A40C-4573-9230-B3EDB3EC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14ED1-BA2B-524D-981B-207B04B7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09521"/>
            <a:ext cx="10232136" cy="1014984"/>
          </a:xfrm>
        </p:spPr>
        <p:txBody>
          <a:bodyPr>
            <a:normAutofit/>
          </a:bodyPr>
          <a:lstStyle/>
          <a:p>
            <a:r>
              <a:rPr lang="en-GB"/>
              <a:t>Fieldwork Results: Empowerment</a:t>
            </a:r>
            <a:endParaRPr lang="en-GB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15589D35-CF9F-4DE9-A792-8571A09E9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658327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474AF8-24EE-453A-AE54-503C94789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071255"/>
              </p:ext>
            </p:extLst>
          </p:nvPr>
        </p:nvGraphicFramePr>
        <p:xfrm>
          <a:off x="1115568" y="1673352"/>
          <a:ext cx="10232136" cy="433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8D62ED-D44F-DE45-A75B-B9D8862D0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9"/>
    </mc:Choice>
    <mc:Fallback>
      <p:transition spd="slow" advTm="5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7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017BA-4DA2-1F42-9150-10FA1C04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GB"/>
              <a:t>Fieldwork Results: Accountability</a:t>
            </a:r>
            <a:endParaRPr lang="en-GB" dirty="0"/>
          </a:p>
        </p:txBody>
      </p:sp>
      <p:sp>
        <p:nvSpPr>
          <p:cNvPr id="37" name="Rectangle 19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E4BB7F-CC95-418B-87A1-9D21C92EDD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644064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AC6035-820F-584C-8370-33DC0A1BB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8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49"/>
    </mc:Choice>
    <mc:Fallback>
      <p:transition spd="slow" advTm="3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7A501-4824-D54D-B17F-F750D7D3F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/>
              <a:t>Discussion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509E3D17-1B2B-4884-8CE7-548519BA7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274972"/>
              </p:ext>
            </p:extLst>
          </p:nvPr>
        </p:nvGraphicFramePr>
        <p:xfrm>
          <a:off x="457200" y="1671078"/>
          <a:ext cx="11277600" cy="493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DBF295-5C96-5943-A1E1-3E7247DEF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30"/>
    </mc:Choice>
    <mc:Fallback>
      <p:transition spd="slow" advTm="7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_2SEEDS">
      <a:dk1>
        <a:srgbClr val="000000"/>
      </a:dk1>
      <a:lt1>
        <a:srgbClr val="FFFFFF"/>
      </a:lt1>
      <a:dk2>
        <a:srgbClr val="413124"/>
      </a:dk2>
      <a:lt2>
        <a:srgbClr val="E8E4E2"/>
      </a:lt2>
      <a:accent1>
        <a:srgbClr val="23ADDD"/>
      </a:accent1>
      <a:accent2>
        <a:srgbClr val="36B5A1"/>
      </a:accent2>
      <a:accent3>
        <a:srgbClr val="6E98EE"/>
      </a:accent3>
      <a:accent4>
        <a:srgbClr val="EB534E"/>
      </a:accent4>
      <a:accent5>
        <a:srgbClr val="E98A3C"/>
      </a:accent5>
      <a:accent6>
        <a:srgbClr val="B1A23B"/>
      </a:accent6>
      <a:hlink>
        <a:srgbClr val="AA756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434</Words>
  <Application>Microsoft Macintosh PowerPoint</Application>
  <PresentationFormat>Widescreen</PresentationFormat>
  <Paragraphs>53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Calibri</vt:lpstr>
      <vt:lpstr>AccentBoxVTI</vt:lpstr>
      <vt:lpstr>State of Decentralised Forest Governance in Kenya’s North Rift Conservancy </vt:lpstr>
      <vt:lpstr>Participatory Forest Management </vt:lpstr>
      <vt:lpstr>Challenges with Decentralisation</vt:lpstr>
      <vt:lpstr>Kenya’s PFM’s Institutional Structure</vt:lpstr>
      <vt:lpstr>Decentralisation Framework</vt:lpstr>
      <vt:lpstr>Fieldwork Results: Actors</vt:lpstr>
      <vt:lpstr>Fieldwork Results: Empowerment</vt:lpstr>
      <vt:lpstr>Fieldwork Results: Accountability</vt:lpstr>
      <vt:lpstr>Discussion</vt:lpstr>
      <vt:lpstr>Recommendations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Decentralised Forest Governance in Kenya’s North Rift Conservancy </dc:title>
  <dc:creator>Kasaon Stephanie</dc:creator>
  <cp:lastModifiedBy>Kasaon Stephanie</cp:lastModifiedBy>
  <cp:revision>1</cp:revision>
  <dcterms:created xsi:type="dcterms:W3CDTF">2020-06-24T14:06:11Z</dcterms:created>
  <dcterms:modified xsi:type="dcterms:W3CDTF">2020-06-25T03:45:10Z</dcterms:modified>
</cp:coreProperties>
</file>