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Slides/notesSlide1.xml" ContentType="application/vnd.openxmlformats-officedocument.presentationml.notes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Slides/notesSlide2.xml" ContentType="application/vnd.openxmlformats-officedocument.presentationml.notesSlide+xml"/>
  <Override PartName="/ppt/slides/slide19.xml" ContentType="application/vnd.openxmlformats-officedocument.presentationml.slide+xml"/>
  <Override PartName="/ppt/slides/slide20.xml" ContentType="application/vnd.openxmlformats-officedocument.presentationml.slide+xml"/>
  <Override PartName="/ppt/notesSlides/notesSlide3.xml" ContentType="application/vnd.openxmlformats-officedocument.presentationml.notesSlide+xml"/>
  <Override PartName="/ppt/slides/slide21.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0" r:id="rId1"/>
  </p:sldMasterIdLst>
  <p:notesMasterIdLst>
    <p:notesMasterId r:id="rId2"/>
  </p:notesMasterIdLst>
  <p:sldIdLst>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Lst>
  <p:sldSz type="screen4x3" cy="6858000" cx="9144000"/>
  <p:notesSz cx="6858000" cy="92202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5620" autoAdjust="0"/>
    <p:restoredTop sz="94560" autoAdjust="0"/>
  </p:normalViewPr>
  <p:slideViewPr>
    <p:cSldViewPr>
      <p:cViewPr>
        <p:scale>
          <a:sx n="76" d="100"/>
          <a:sy n="76" d="100"/>
        </p:scale>
        <p:origin x="-1206" y="-72"/>
      </p:cViewPr>
      <p:guideLst>
        <p:guide orient="horz" pos="2160"/>
        <p:guide pos="2880"/>
      </p:guideLst>
    </p:cSldViewPr>
  </p:slideViewPr>
  <p:outlineViewPr>
    <p:cViewPr>
      <p:scale>
        <a:sx n="33" d="100"/>
        <a:sy n="33" d="100"/>
      </p:scale>
      <p:origin x="0" y="2297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tableStyles" Target="tableStyles.xml"/><Relationship Id="rId26" Type="http://schemas.openxmlformats.org/officeDocument/2006/relationships/presProps" Target="presProps.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75" name=""/>
        <p:cNvGrpSpPr/>
        <p:nvPr/>
      </p:nvGrpSpPr>
      <p:grpSpPr>
        <a:xfrm>
          <a:off x="0" y="0"/>
          <a:ext cx="0" cy="0"/>
          <a:chOff x="0" y="0"/>
          <a:chExt cx="0" cy="0"/>
        </a:xfrm>
      </p:grpSpPr>
      <p:sp>
        <p:nvSpPr>
          <p:cNvPr id="1048683" name="Header Placeholder 1"/>
          <p:cNvSpPr>
            <a:spLocks noGrp="1"/>
          </p:cNvSpPr>
          <p:nvPr>
            <p:ph type="hdr" sz="quarter"/>
          </p:nvPr>
        </p:nvSpPr>
        <p:spPr>
          <a:xfrm>
            <a:off x="0" y="0"/>
            <a:ext cx="2971800" cy="460375"/>
          </a:xfrm>
          <a:prstGeom prst="rect"/>
        </p:spPr>
        <p:txBody>
          <a:bodyPr bIns="45720" lIns="91440" rIns="91440" rtlCol="0" tIns="45720" vert="horz"/>
          <a:lstStyle>
            <a:lvl1pPr algn="l">
              <a:defRPr sz="1200"/>
            </a:lvl1pPr>
          </a:lstStyle>
          <a:p>
            <a:endParaRPr lang="en-US"/>
          </a:p>
        </p:txBody>
      </p:sp>
      <p:sp>
        <p:nvSpPr>
          <p:cNvPr id="1048684" name="Date Placeholder 2"/>
          <p:cNvSpPr>
            <a:spLocks noGrp="1"/>
          </p:cNvSpPr>
          <p:nvPr>
            <p:ph type="dt" idx="1"/>
          </p:nvPr>
        </p:nvSpPr>
        <p:spPr>
          <a:xfrm>
            <a:off x="3884613" y="0"/>
            <a:ext cx="2971800" cy="460375"/>
          </a:xfrm>
          <a:prstGeom prst="rect"/>
        </p:spPr>
        <p:txBody>
          <a:bodyPr bIns="45720" lIns="91440" rIns="91440" rtlCol="0" tIns="45720" vert="horz"/>
          <a:lstStyle>
            <a:lvl1pPr algn="r">
              <a:defRPr sz="1200"/>
            </a:lvl1pPr>
          </a:lstStyle>
          <a:p>
            <a:fld id="{1E713647-9B61-4AA9-8675-F47B1ED70620}" type="datetimeFigureOut">
              <a:rPr lang="en-US" smtClean="0"/>
            </a:fld>
            <a:endParaRPr lang="en-US"/>
          </a:p>
        </p:txBody>
      </p:sp>
      <p:sp>
        <p:nvSpPr>
          <p:cNvPr id="1048685" name="Slide Image Placeholder 3"/>
          <p:cNvSpPr>
            <a:spLocks noChangeAspect="1" noRot="1" noGrp="1"/>
          </p:cNvSpPr>
          <p:nvPr>
            <p:ph type="sldImg" idx="2"/>
          </p:nvPr>
        </p:nvSpPr>
        <p:spPr>
          <a:xfrm>
            <a:off x="1123950" y="692150"/>
            <a:ext cx="4610100" cy="3457575"/>
          </a:xfrm>
          <a:prstGeom prst="rect"/>
          <a:noFill/>
          <a:ln w="12700">
            <a:solidFill>
              <a:prstClr val="black"/>
            </a:solidFill>
          </a:ln>
        </p:spPr>
        <p:txBody>
          <a:bodyPr anchor="ctr" bIns="45720" lIns="91440" rIns="91440" rtlCol="0" tIns="45720" vert="horz"/>
          <a:p>
            <a:endParaRPr lang="en-US"/>
          </a:p>
        </p:txBody>
      </p:sp>
      <p:sp>
        <p:nvSpPr>
          <p:cNvPr id="1048686" name="Notes Placeholder 4"/>
          <p:cNvSpPr>
            <a:spLocks noGrp="1"/>
          </p:cNvSpPr>
          <p:nvPr>
            <p:ph type="body" sz="quarter" idx="3"/>
          </p:nvPr>
        </p:nvSpPr>
        <p:spPr>
          <a:xfrm>
            <a:off x="685800" y="4379913"/>
            <a:ext cx="5486400" cy="4148137"/>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7" name="Footer Placeholder 5"/>
          <p:cNvSpPr>
            <a:spLocks noGrp="1"/>
          </p:cNvSpPr>
          <p:nvPr>
            <p:ph type="ftr" sz="quarter" idx="4"/>
          </p:nvPr>
        </p:nvSpPr>
        <p:spPr>
          <a:xfrm>
            <a:off x="0" y="8758238"/>
            <a:ext cx="2971800" cy="460375"/>
          </a:xfrm>
          <a:prstGeom prst="rect"/>
        </p:spPr>
        <p:txBody>
          <a:bodyPr anchor="b" bIns="45720" lIns="91440" rIns="91440" rtlCol="0" tIns="45720" vert="horz"/>
          <a:lstStyle>
            <a:lvl1pPr algn="l">
              <a:defRPr sz="1200"/>
            </a:lvl1pPr>
          </a:lstStyle>
          <a:p>
            <a:endParaRPr lang="en-US"/>
          </a:p>
        </p:txBody>
      </p:sp>
      <p:sp>
        <p:nvSpPr>
          <p:cNvPr id="1048688" name="Slide Number Placeholder 6"/>
          <p:cNvSpPr>
            <a:spLocks noGrp="1"/>
          </p:cNvSpPr>
          <p:nvPr>
            <p:ph type="sldNum" sz="quarter" idx="5"/>
          </p:nvPr>
        </p:nvSpPr>
        <p:spPr>
          <a:xfrm>
            <a:off x="3884613" y="8758238"/>
            <a:ext cx="2971800" cy="460375"/>
          </a:xfrm>
          <a:prstGeom prst="rect"/>
        </p:spPr>
        <p:txBody>
          <a:bodyPr anchor="b" bIns="45720" lIns="91440" rIns="91440" rtlCol="0" tIns="45720" vert="horz"/>
          <a:lstStyle>
            <a:lvl1pPr algn="r">
              <a:defRPr sz="1200"/>
            </a:lvl1pPr>
          </a:lstStyle>
          <a:p>
            <a:fld id="{013E0170-A4E2-4628-B8A9-1191B0A138C4}" type="slidenum">
              <a:rPr lang="en-US" smtClean="0"/>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13" name="Slide Image Placeholder 1"/>
          <p:cNvSpPr>
            <a:spLocks noChangeAspect="1" noRot="1" noGrp="1"/>
          </p:cNvSpPr>
          <p:nvPr>
            <p:ph type="sldImg"/>
          </p:nvPr>
        </p:nvSpPr>
        <p:spPr/>
      </p:sp>
      <p:sp>
        <p:nvSpPr>
          <p:cNvPr id="1048614" name="Notes Placeholder 2"/>
          <p:cNvSpPr>
            <a:spLocks noGrp="1"/>
          </p:cNvSpPr>
          <p:nvPr>
            <p:ph type="body" idx="1"/>
          </p:nvPr>
        </p:nvSpPr>
        <p:spPr/>
        <p:txBody>
          <a:bodyPr/>
          <a:p>
            <a:endParaRPr dirty="0" lang="en-US"/>
          </a:p>
        </p:txBody>
      </p:sp>
      <p:sp>
        <p:nvSpPr>
          <p:cNvPr id="1048615" name="Slide Number Placeholder 3"/>
          <p:cNvSpPr>
            <a:spLocks noGrp="1"/>
          </p:cNvSpPr>
          <p:nvPr>
            <p:ph type="sldNum" sz="quarter" idx="10"/>
          </p:nvPr>
        </p:nvSpPr>
        <p:spPr/>
        <p:txBody>
          <a:bodyPr/>
          <a:p>
            <a:fld id="{013E0170-A4E2-4628-B8A9-1191B0A138C4}"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24" name="Slide Image Placeholder 1"/>
          <p:cNvSpPr>
            <a:spLocks noChangeAspect="1" noRot="1" noGrp="1"/>
          </p:cNvSpPr>
          <p:nvPr>
            <p:ph type="sldImg"/>
          </p:nvPr>
        </p:nvSpPr>
        <p:spPr/>
      </p:sp>
      <p:sp>
        <p:nvSpPr>
          <p:cNvPr id="1048625" name="Notes Placeholder 2"/>
          <p:cNvSpPr>
            <a:spLocks noGrp="1"/>
          </p:cNvSpPr>
          <p:nvPr>
            <p:ph type="body" idx="1"/>
          </p:nvPr>
        </p:nvSpPr>
        <p:spPr/>
        <p:txBody>
          <a:bodyPr/>
          <a:p>
            <a:endParaRPr dirty="0" lang="en-US"/>
          </a:p>
        </p:txBody>
      </p:sp>
      <p:sp>
        <p:nvSpPr>
          <p:cNvPr id="1048626" name="Slide Number Placeholder 3"/>
          <p:cNvSpPr>
            <a:spLocks noGrp="1"/>
          </p:cNvSpPr>
          <p:nvPr>
            <p:ph type="sldNum" sz="quarter" idx="10"/>
          </p:nvPr>
        </p:nvSpPr>
        <p:spPr/>
        <p:txBody>
          <a:bodyPr/>
          <a:p>
            <a:fld id="{013E0170-A4E2-4628-B8A9-1191B0A138C4}" type="slidenum">
              <a:rPr 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63" name=""/>
        <p:cNvGrpSpPr/>
        <p:nvPr/>
      </p:nvGrpSpPr>
      <p:grpSpPr>
        <a:xfrm>
          <a:off x="0" y="0"/>
          <a:ext cx="0" cy="0"/>
          <a:chOff x="0" y="0"/>
          <a:chExt cx="0" cy="0"/>
        </a:xfrm>
      </p:grpSpPr>
      <p:sp>
        <p:nvSpPr>
          <p:cNvPr id="1048631" name=""/>
          <p:cNvSpPr>
            <a:spLocks noGrp="1"/>
          </p:cNvSpPr>
          <p:nvPr>
            <p:ph type="body"/>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66" name=""/>
        <p:cNvGrpSpPr/>
        <p:nvPr/>
      </p:nvGrpSpPr>
      <p:grpSpPr>
        <a:xfrm>
          <a:off x="0" y="0"/>
          <a:ext cx="0" cy="0"/>
          <a:chOff x="0" y="0"/>
          <a:chExt cx="0" cy="0"/>
        </a:xfrm>
      </p:grpSpPr>
      <p:sp>
        <p:nvSpPr>
          <p:cNvPr id="1048633" name="Title 1"/>
          <p:cNvSpPr>
            <a:spLocks noGrp="1"/>
          </p:cNvSpPr>
          <p:nvPr>
            <p:ph type="ctrTitle"/>
          </p:nvPr>
        </p:nvSpPr>
        <p:spPr>
          <a:xfrm>
            <a:off x="685800" y="2130425"/>
            <a:ext cx="7772400" cy="1470025"/>
          </a:xfrm>
        </p:spPr>
        <p:txBody>
          <a:bodyPr/>
          <a:p>
            <a:r>
              <a:rPr lang="en-US" smtClean="0"/>
              <a:t>Click to edit Master title style</a:t>
            </a:r>
            <a:endParaRPr lang="en-US"/>
          </a:p>
        </p:txBody>
      </p:sp>
      <p:sp>
        <p:nvSpPr>
          <p:cNvPr id="1048634"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lang="en-US"/>
          </a:p>
        </p:txBody>
      </p:sp>
      <p:sp>
        <p:nvSpPr>
          <p:cNvPr id="1048635" name="Date Placeholder 3"/>
          <p:cNvSpPr>
            <a:spLocks noGrp="1"/>
          </p:cNvSpPr>
          <p:nvPr>
            <p:ph type="dt" sz="half" idx="10"/>
          </p:nvPr>
        </p:nvSpPr>
        <p:spPr/>
        <p:txBody>
          <a:bodyPr/>
          <a:p>
            <a:fld id="{B37A2345-DCA1-422C-A6B4-2C0F0C3941DA}" type="datetimeFigureOut">
              <a:rPr lang="en-US" smtClean="0"/>
            </a:fld>
            <a:endParaRPr lang="en-US"/>
          </a:p>
        </p:txBody>
      </p:sp>
      <p:sp>
        <p:nvSpPr>
          <p:cNvPr id="1048636" name="Footer Placeholder 4"/>
          <p:cNvSpPr>
            <a:spLocks noGrp="1"/>
          </p:cNvSpPr>
          <p:nvPr>
            <p:ph type="ftr" sz="quarter" idx="11"/>
          </p:nvPr>
        </p:nvSpPr>
        <p:spPr/>
        <p:txBody>
          <a:bodyPr/>
          <a:p>
            <a:endParaRPr lang="en-US"/>
          </a:p>
        </p:txBody>
      </p:sp>
      <p:sp>
        <p:nvSpPr>
          <p:cNvPr id="1048637" name="Slide Number Placeholder 5"/>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70" name=""/>
        <p:cNvGrpSpPr/>
        <p:nvPr/>
      </p:nvGrpSpPr>
      <p:grpSpPr>
        <a:xfrm>
          <a:off x="0" y="0"/>
          <a:ext cx="0" cy="0"/>
          <a:chOff x="0" y="0"/>
          <a:chExt cx="0" cy="0"/>
        </a:xfrm>
      </p:grpSpPr>
      <p:sp>
        <p:nvSpPr>
          <p:cNvPr id="1048653" name="Title 1"/>
          <p:cNvSpPr>
            <a:spLocks noGrp="1"/>
          </p:cNvSpPr>
          <p:nvPr>
            <p:ph type="title"/>
          </p:nvPr>
        </p:nvSpPr>
        <p:spPr/>
        <p:txBody>
          <a:bodyPr/>
          <a:p>
            <a:r>
              <a:rPr lang="en-US" smtClean="0"/>
              <a:t>Click to edit Master title style</a:t>
            </a:r>
            <a:endParaRPr lang="en-US"/>
          </a:p>
        </p:txBody>
      </p:sp>
      <p:sp>
        <p:nvSpPr>
          <p:cNvPr id="1048654"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55" name="Date Placeholder 3"/>
          <p:cNvSpPr>
            <a:spLocks noGrp="1"/>
          </p:cNvSpPr>
          <p:nvPr>
            <p:ph type="dt" sz="half" idx="10"/>
          </p:nvPr>
        </p:nvSpPr>
        <p:spPr/>
        <p:txBody>
          <a:bodyPr/>
          <a:p>
            <a:fld id="{B37A2345-DCA1-422C-A6B4-2C0F0C3941DA}" type="datetimeFigureOut">
              <a:rPr lang="en-US" smtClean="0"/>
            </a:fld>
            <a:endParaRPr lang="en-US"/>
          </a:p>
        </p:txBody>
      </p:sp>
      <p:sp>
        <p:nvSpPr>
          <p:cNvPr id="1048656" name="Footer Placeholder 4"/>
          <p:cNvSpPr>
            <a:spLocks noGrp="1"/>
          </p:cNvSpPr>
          <p:nvPr>
            <p:ph type="ftr" sz="quarter" idx="11"/>
          </p:nvPr>
        </p:nvSpPr>
        <p:spPr/>
        <p:txBody>
          <a:bodyPr/>
          <a:p>
            <a:endParaRPr lang="en-US"/>
          </a:p>
        </p:txBody>
      </p:sp>
      <p:sp>
        <p:nvSpPr>
          <p:cNvPr id="1048657" name="Slide Number Placeholder 5"/>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8" name=""/>
        <p:cNvGrpSpPr/>
        <p:nvPr/>
      </p:nvGrpSpPr>
      <p:grpSpPr>
        <a:xfrm>
          <a:off x="0" y="0"/>
          <a:ext cx="0" cy="0"/>
          <a:chOff x="0" y="0"/>
          <a:chExt cx="0" cy="0"/>
        </a:xfrm>
      </p:grpSpPr>
      <p:sp>
        <p:nvSpPr>
          <p:cNvPr id="1048642" name="Vertical Title 1"/>
          <p:cNvSpPr>
            <a:spLocks noGrp="1"/>
          </p:cNvSpPr>
          <p:nvPr>
            <p:ph type="title" orient="vert"/>
          </p:nvPr>
        </p:nvSpPr>
        <p:spPr>
          <a:xfrm>
            <a:off x="6629400" y="274638"/>
            <a:ext cx="2057400" cy="5851525"/>
          </a:xfrm>
        </p:spPr>
        <p:txBody>
          <a:bodyPr vert="eaVert"/>
          <a:p>
            <a:r>
              <a:rPr lang="en-US" smtClean="0"/>
              <a:t>Click to edit Master title style</a:t>
            </a:r>
            <a:endParaRPr lang="en-US"/>
          </a:p>
        </p:txBody>
      </p:sp>
      <p:sp>
        <p:nvSpPr>
          <p:cNvPr id="1048643" name="Vertical Text Placeholder 2"/>
          <p:cNvSpPr>
            <a:spLocks noGrp="1"/>
          </p:cNvSpPr>
          <p:nvPr>
            <p:ph type="body" orient="vert" idx="1"/>
          </p:nvPr>
        </p:nvSpPr>
        <p:spPr>
          <a:xfrm>
            <a:off x="457200" y="274638"/>
            <a:ext cx="6019800" cy="5851525"/>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44" name="Date Placeholder 3"/>
          <p:cNvSpPr>
            <a:spLocks noGrp="1"/>
          </p:cNvSpPr>
          <p:nvPr>
            <p:ph type="dt" sz="half" idx="10"/>
          </p:nvPr>
        </p:nvSpPr>
        <p:spPr/>
        <p:txBody>
          <a:bodyPr/>
          <a:p>
            <a:fld id="{B37A2345-DCA1-422C-A6B4-2C0F0C3941DA}" type="datetimeFigureOut">
              <a:rPr lang="en-US" smtClean="0"/>
            </a:fld>
            <a:endParaRPr lang="en-US"/>
          </a:p>
        </p:txBody>
      </p:sp>
      <p:sp>
        <p:nvSpPr>
          <p:cNvPr id="1048645" name="Footer Placeholder 4"/>
          <p:cNvSpPr>
            <a:spLocks noGrp="1"/>
          </p:cNvSpPr>
          <p:nvPr>
            <p:ph type="ftr" sz="quarter" idx="11"/>
          </p:nvPr>
        </p:nvSpPr>
        <p:spPr/>
        <p:txBody>
          <a:bodyPr/>
          <a:p>
            <a:endParaRPr lang="en-US"/>
          </a:p>
        </p:txBody>
      </p:sp>
      <p:sp>
        <p:nvSpPr>
          <p:cNvPr id="1048646" name="Slide Number Placeholder 5"/>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4" name=""/>
        <p:cNvGrpSpPr/>
        <p:nvPr/>
      </p:nvGrpSpPr>
      <p:grpSpPr>
        <a:xfrm>
          <a:off x="0" y="0"/>
          <a:ext cx="0" cy="0"/>
          <a:chOff x="0" y="0"/>
          <a:chExt cx="0" cy="0"/>
        </a:xfrm>
      </p:grpSpPr>
      <p:sp>
        <p:nvSpPr>
          <p:cNvPr id="1048581" name="Title 1"/>
          <p:cNvSpPr>
            <a:spLocks noGrp="1"/>
          </p:cNvSpPr>
          <p:nvPr>
            <p:ph type="title"/>
          </p:nvPr>
        </p:nvSpPr>
        <p:spPr/>
        <p:txBody>
          <a:bodyPr/>
          <a:p>
            <a:r>
              <a:rPr lang="en-US" smtClean="0"/>
              <a:t>Click to edit Master title style</a:t>
            </a:r>
            <a:endParaRPr lang="en-US"/>
          </a:p>
        </p:txBody>
      </p:sp>
      <p:sp>
        <p:nvSpPr>
          <p:cNvPr id="1048582"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83" name="Date Placeholder 3"/>
          <p:cNvSpPr>
            <a:spLocks noGrp="1"/>
          </p:cNvSpPr>
          <p:nvPr>
            <p:ph type="dt" sz="half" idx="10"/>
          </p:nvPr>
        </p:nvSpPr>
        <p:spPr/>
        <p:txBody>
          <a:bodyPr/>
          <a:p>
            <a:fld id="{B37A2345-DCA1-422C-A6B4-2C0F0C3941DA}" type="datetimeFigureOut">
              <a:rPr lang="en-US" smtClean="0"/>
            </a:fld>
            <a:endParaRPr lang="en-US"/>
          </a:p>
        </p:txBody>
      </p:sp>
      <p:sp>
        <p:nvSpPr>
          <p:cNvPr id="1048584" name="Footer Placeholder 4"/>
          <p:cNvSpPr>
            <a:spLocks noGrp="1"/>
          </p:cNvSpPr>
          <p:nvPr>
            <p:ph type="ftr" sz="quarter" idx="11"/>
          </p:nvPr>
        </p:nvSpPr>
        <p:spPr/>
        <p:txBody>
          <a:bodyPr/>
          <a:p>
            <a:endParaRPr lang="en-US"/>
          </a:p>
        </p:txBody>
      </p:sp>
      <p:sp>
        <p:nvSpPr>
          <p:cNvPr id="1048585" name="Slide Number Placeholder 5"/>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71" name=""/>
        <p:cNvGrpSpPr/>
        <p:nvPr/>
      </p:nvGrpSpPr>
      <p:grpSpPr>
        <a:xfrm>
          <a:off x="0" y="0"/>
          <a:ext cx="0" cy="0"/>
          <a:chOff x="0" y="0"/>
          <a:chExt cx="0" cy="0"/>
        </a:xfrm>
      </p:grpSpPr>
      <p:sp>
        <p:nvSpPr>
          <p:cNvPr id="1048658" name="Title 1"/>
          <p:cNvSpPr>
            <a:spLocks noGrp="1"/>
          </p:cNvSpPr>
          <p:nvPr>
            <p:ph type="title"/>
          </p:nvPr>
        </p:nvSpPr>
        <p:spPr>
          <a:xfrm>
            <a:off x="722313" y="4406900"/>
            <a:ext cx="7772400" cy="1362075"/>
          </a:xfrm>
        </p:spPr>
        <p:txBody>
          <a:bodyPr anchor="t"/>
          <a:lstStyle>
            <a:lvl1pPr algn="l">
              <a:defRPr b="1" cap="all" sz="4000"/>
            </a:lvl1pPr>
          </a:lstStyle>
          <a:p>
            <a:r>
              <a:rPr lang="en-US" smtClean="0"/>
              <a:t>Click to edit Master title style</a:t>
            </a:r>
            <a:endParaRPr lang="en-US"/>
          </a:p>
        </p:txBody>
      </p:sp>
      <p:sp>
        <p:nvSpPr>
          <p:cNvPr id="1048659" name="Text Placeholder 2"/>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660" name="Date Placeholder 3"/>
          <p:cNvSpPr>
            <a:spLocks noGrp="1"/>
          </p:cNvSpPr>
          <p:nvPr>
            <p:ph type="dt" sz="half" idx="10"/>
          </p:nvPr>
        </p:nvSpPr>
        <p:spPr/>
        <p:txBody>
          <a:bodyPr/>
          <a:p>
            <a:fld id="{B37A2345-DCA1-422C-A6B4-2C0F0C3941DA}" type="datetimeFigureOut">
              <a:rPr lang="en-US" smtClean="0"/>
            </a:fld>
            <a:endParaRPr lang="en-US"/>
          </a:p>
        </p:txBody>
      </p:sp>
      <p:sp>
        <p:nvSpPr>
          <p:cNvPr id="1048661" name="Footer Placeholder 4"/>
          <p:cNvSpPr>
            <a:spLocks noGrp="1"/>
          </p:cNvSpPr>
          <p:nvPr>
            <p:ph type="ftr" sz="quarter" idx="11"/>
          </p:nvPr>
        </p:nvSpPr>
        <p:spPr/>
        <p:txBody>
          <a:bodyPr/>
          <a:p>
            <a:endParaRPr lang="en-US"/>
          </a:p>
        </p:txBody>
      </p:sp>
      <p:sp>
        <p:nvSpPr>
          <p:cNvPr id="1048662" name="Slide Number Placeholder 5"/>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72" name=""/>
        <p:cNvGrpSpPr/>
        <p:nvPr/>
      </p:nvGrpSpPr>
      <p:grpSpPr>
        <a:xfrm>
          <a:off x="0" y="0"/>
          <a:ext cx="0" cy="0"/>
          <a:chOff x="0" y="0"/>
          <a:chExt cx="0" cy="0"/>
        </a:xfrm>
      </p:grpSpPr>
      <p:sp>
        <p:nvSpPr>
          <p:cNvPr id="1048663" name="Title 1"/>
          <p:cNvSpPr>
            <a:spLocks noGrp="1"/>
          </p:cNvSpPr>
          <p:nvPr>
            <p:ph type="title"/>
          </p:nvPr>
        </p:nvSpPr>
        <p:spPr/>
        <p:txBody>
          <a:bodyPr/>
          <a:p>
            <a:r>
              <a:rPr lang="en-US" smtClean="0"/>
              <a:t>Click to edit Master title style</a:t>
            </a:r>
            <a:endParaRPr lang="en-US"/>
          </a:p>
        </p:txBody>
      </p:sp>
      <p:sp>
        <p:nvSpPr>
          <p:cNvPr id="1048664"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5"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6" name="Date Placeholder 4"/>
          <p:cNvSpPr>
            <a:spLocks noGrp="1"/>
          </p:cNvSpPr>
          <p:nvPr>
            <p:ph type="dt" sz="half" idx="10"/>
          </p:nvPr>
        </p:nvSpPr>
        <p:spPr/>
        <p:txBody>
          <a:bodyPr/>
          <a:p>
            <a:fld id="{B37A2345-DCA1-422C-A6B4-2C0F0C3941DA}" type="datetimeFigureOut">
              <a:rPr lang="en-US" smtClean="0"/>
            </a:fld>
            <a:endParaRPr lang="en-US"/>
          </a:p>
        </p:txBody>
      </p:sp>
      <p:sp>
        <p:nvSpPr>
          <p:cNvPr id="1048667" name="Footer Placeholder 5"/>
          <p:cNvSpPr>
            <a:spLocks noGrp="1"/>
          </p:cNvSpPr>
          <p:nvPr>
            <p:ph type="ftr" sz="quarter" idx="11"/>
          </p:nvPr>
        </p:nvSpPr>
        <p:spPr/>
        <p:txBody>
          <a:bodyPr/>
          <a:p>
            <a:endParaRPr lang="en-US"/>
          </a:p>
        </p:txBody>
      </p:sp>
      <p:sp>
        <p:nvSpPr>
          <p:cNvPr id="1048668" name="Slide Number Placeholder 6"/>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73" name=""/>
        <p:cNvGrpSpPr/>
        <p:nvPr/>
      </p:nvGrpSpPr>
      <p:grpSpPr>
        <a:xfrm>
          <a:off x="0" y="0"/>
          <a:ext cx="0" cy="0"/>
          <a:chOff x="0" y="0"/>
          <a:chExt cx="0" cy="0"/>
        </a:xfrm>
      </p:grpSpPr>
      <p:sp>
        <p:nvSpPr>
          <p:cNvPr id="1048669" name="Title 1"/>
          <p:cNvSpPr>
            <a:spLocks noGrp="1"/>
          </p:cNvSpPr>
          <p:nvPr>
            <p:ph type="title"/>
          </p:nvPr>
        </p:nvSpPr>
        <p:spPr/>
        <p:txBody>
          <a:bodyPr/>
          <a:p>
            <a:r>
              <a:rPr lang="en-US" smtClean="0"/>
              <a:t>Click to edit Master title style</a:t>
            </a:r>
            <a:endParaRPr lang="en-US"/>
          </a:p>
        </p:txBody>
      </p:sp>
      <p:sp>
        <p:nvSpPr>
          <p:cNvPr id="1048670" name="Text Placeholder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71"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72" name="Text Placeholder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73"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74" name="Date Placeholder 6"/>
          <p:cNvSpPr>
            <a:spLocks noGrp="1"/>
          </p:cNvSpPr>
          <p:nvPr>
            <p:ph type="dt" sz="half" idx="10"/>
          </p:nvPr>
        </p:nvSpPr>
        <p:spPr/>
        <p:txBody>
          <a:bodyPr/>
          <a:p>
            <a:fld id="{B37A2345-DCA1-422C-A6B4-2C0F0C3941DA}" type="datetimeFigureOut">
              <a:rPr lang="en-US" smtClean="0"/>
            </a:fld>
            <a:endParaRPr lang="en-US"/>
          </a:p>
        </p:txBody>
      </p:sp>
      <p:sp>
        <p:nvSpPr>
          <p:cNvPr id="1048675" name="Footer Placeholder 7"/>
          <p:cNvSpPr>
            <a:spLocks noGrp="1"/>
          </p:cNvSpPr>
          <p:nvPr>
            <p:ph type="ftr" sz="quarter" idx="11"/>
          </p:nvPr>
        </p:nvSpPr>
        <p:spPr/>
        <p:txBody>
          <a:bodyPr/>
          <a:p>
            <a:endParaRPr lang="en-US"/>
          </a:p>
        </p:txBody>
      </p:sp>
      <p:sp>
        <p:nvSpPr>
          <p:cNvPr id="1048676" name="Slide Number Placeholder 8"/>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67" name=""/>
        <p:cNvGrpSpPr/>
        <p:nvPr/>
      </p:nvGrpSpPr>
      <p:grpSpPr>
        <a:xfrm>
          <a:off x="0" y="0"/>
          <a:ext cx="0" cy="0"/>
          <a:chOff x="0" y="0"/>
          <a:chExt cx="0" cy="0"/>
        </a:xfrm>
      </p:grpSpPr>
      <p:sp>
        <p:nvSpPr>
          <p:cNvPr id="1048638" name="Title 1"/>
          <p:cNvSpPr>
            <a:spLocks noGrp="1"/>
          </p:cNvSpPr>
          <p:nvPr>
            <p:ph type="title"/>
          </p:nvPr>
        </p:nvSpPr>
        <p:spPr/>
        <p:txBody>
          <a:bodyPr/>
          <a:p>
            <a:r>
              <a:rPr lang="en-US" smtClean="0"/>
              <a:t>Click to edit Master title style</a:t>
            </a:r>
            <a:endParaRPr lang="en-US"/>
          </a:p>
        </p:txBody>
      </p:sp>
      <p:sp>
        <p:nvSpPr>
          <p:cNvPr id="1048639" name="Date Placeholder 2"/>
          <p:cNvSpPr>
            <a:spLocks noGrp="1"/>
          </p:cNvSpPr>
          <p:nvPr>
            <p:ph type="dt" sz="half" idx="10"/>
          </p:nvPr>
        </p:nvSpPr>
        <p:spPr/>
        <p:txBody>
          <a:bodyPr/>
          <a:p>
            <a:fld id="{B37A2345-DCA1-422C-A6B4-2C0F0C3941DA}" type="datetimeFigureOut">
              <a:rPr lang="en-US" smtClean="0"/>
            </a:fld>
            <a:endParaRPr lang="en-US"/>
          </a:p>
        </p:txBody>
      </p:sp>
      <p:sp>
        <p:nvSpPr>
          <p:cNvPr id="1048640" name="Footer Placeholder 3"/>
          <p:cNvSpPr>
            <a:spLocks noGrp="1"/>
          </p:cNvSpPr>
          <p:nvPr>
            <p:ph type="ftr" sz="quarter" idx="11"/>
          </p:nvPr>
        </p:nvSpPr>
        <p:spPr/>
        <p:txBody>
          <a:bodyPr/>
          <a:p>
            <a:endParaRPr lang="en-US"/>
          </a:p>
        </p:txBody>
      </p:sp>
      <p:sp>
        <p:nvSpPr>
          <p:cNvPr id="1048641" name="Slide Number Placeholder 4"/>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54" name=""/>
        <p:cNvGrpSpPr/>
        <p:nvPr/>
      </p:nvGrpSpPr>
      <p:grpSpPr>
        <a:xfrm>
          <a:off x="0" y="0"/>
          <a:ext cx="0" cy="0"/>
          <a:chOff x="0" y="0"/>
          <a:chExt cx="0" cy="0"/>
        </a:xfrm>
      </p:grpSpPr>
      <p:sp>
        <p:nvSpPr>
          <p:cNvPr id="1048616" name="Date Placeholder 1"/>
          <p:cNvSpPr>
            <a:spLocks noGrp="1"/>
          </p:cNvSpPr>
          <p:nvPr>
            <p:ph type="dt" sz="half" idx="10"/>
          </p:nvPr>
        </p:nvSpPr>
        <p:spPr/>
        <p:txBody>
          <a:bodyPr/>
          <a:p>
            <a:fld id="{B37A2345-DCA1-422C-A6B4-2C0F0C3941DA}" type="datetimeFigureOut">
              <a:rPr lang="en-US" smtClean="0"/>
            </a:fld>
            <a:endParaRPr lang="en-US"/>
          </a:p>
        </p:txBody>
      </p:sp>
      <p:sp>
        <p:nvSpPr>
          <p:cNvPr id="1048617" name="Footer Placeholder 2"/>
          <p:cNvSpPr>
            <a:spLocks noGrp="1"/>
          </p:cNvSpPr>
          <p:nvPr>
            <p:ph type="ftr" sz="quarter" idx="11"/>
          </p:nvPr>
        </p:nvSpPr>
        <p:spPr/>
        <p:txBody>
          <a:bodyPr/>
          <a:p>
            <a:endParaRPr lang="en-US"/>
          </a:p>
        </p:txBody>
      </p:sp>
      <p:sp>
        <p:nvSpPr>
          <p:cNvPr id="1048618" name="Slide Number Placeholder 3"/>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74" name=""/>
        <p:cNvGrpSpPr/>
        <p:nvPr/>
      </p:nvGrpSpPr>
      <p:grpSpPr>
        <a:xfrm>
          <a:off x="0" y="0"/>
          <a:ext cx="0" cy="0"/>
          <a:chOff x="0" y="0"/>
          <a:chExt cx="0" cy="0"/>
        </a:xfrm>
      </p:grpSpPr>
      <p:sp>
        <p:nvSpPr>
          <p:cNvPr id="1048677" name="Title 1"/>
          <p:cNvSpPr>
            <a:spLocks noGrp="1"/>
          </p:cNvSpPr>
          <p:nvPr>
            <p:ph type="title"/>
          </p:nvPr>
        </p:nvSpPr>
        <p:spPr>
          <a:xfrm>
            <a:off x="457200" y="273050"/>
            <a:ext cx="3008313" cy="1162050"/>
          </a:xfrm>
        </p:spPr>
        <p:txBody>
          <a:bodyPr anchor="b"/>
          <a:lstStyle>
            <a:lvl1pPr algn="l">
              <a:defRPr b="1" sz="2000"/>
            </a:lvl1pPr>
          </a:lstStyle>
          <a:p>
            <a:r>
              <a:rPr lang="en-US" smtClean="0"/>
              <a:t>Click to edit Master title style</a:t>
            </a:r>
            <a:endParaRPr lang="en-US"/>
          </a:p>
        </p:txBody>
      </p:sp>
      <p:sp>
        <p:nvSpPr>
          <p:cNvPr id="1048678"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79" name="Text Placeholder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680" name="Date Placeholder 4"/>
          <p:cNvSpPr>
            <a:spLocks noGrp="1"/>
          </p:cNvSpPr>
          <p:nvPr>
            <p:ph type="dt" sz="half" idx="10"/>
          </p:nvPr>
        </p:nvSpPr>
        <p:spPr/>
        <p:txBody>
          <a:bodyPr/>
          <a:p>
            <a:fld id="{B37A2345-DCA1-422C-A6B4-2C0F0C3941DA}" type="datetimeFigureOut">
              <a:rPr lang="en-US" smtClean="0"/>
            </a:fld>
            <a:endParaRPr lang="en-US"/>
          </a:p>
        </p:txBody>
      </p:sp>
      <p:sp>
        <p:nvSpPr>
          <p:cNvPr id="1048681" name="Footer Placeholder 5"/>
          <p:cNvSpPr>
            <a:spLocks noGrp="1"/>
          </p:cNvSpPr>
          <p:nvPr>
            <p:ph type="ftr" sz="quarter" idx="11"/>
          </p:nvPr>
        </p:nvSpPr>
        <p:spPr/>
        <p:txBody>
          <a:bodyPr/>
          <a:p>
            <a:endParaRPr lang="en-US"/>
          </a:p>
        </p:txBody>
      </p:sp>
      <p:sp>
        <p:nvSpPr>
          <p:cNvPr id="1048682" name="Slide Number Placeholder 6"/>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69" name=""/>
        <p:cNvGrpSpPr/>
        <p:nvPr/>
      </p:nvGrpSpPr>
      <p:grpSpPr>
        <a:xfrm>
          <a:off x="0" y="0"/>
          <a:ext cx="0" cy="0"/>
          <a:chOff x="0" y="0"/>
          <a:chExt cx="0" cy="0"/>
        </a:xfrm>
      </p:grpSpPr>
      <p:sp>
        <p:nvSpPr>
          <p:cNvPr id="1048647" name="Title 1"/>
          <p:cNvSpPr>
            <a:spLocks noGrp="1"/>
          </p:cNvSpPr>
          <p:nvPr>
            <p:ph type="title"/>
          </p:nvPr>
        </p:nvSpPr>
        <p:spPr>
          <a:xfrm>
            <a:off x="1792288" y="4800600"/>
            <a:ext cx="5486400" cy="566738"/>
          </a:xfrm>
        </p:spPr>
        <p:txBody>
          <a:bodyPr anchor="b"/>
          <a:lstStyle>
            <a:lvl1pPr algn="l">
              <a:defRPr b="1" sz="2000"/>
            </a:lvl1pPr>
          </a:lstStyle>
          <a:p>
            <a:r>
              <a:rPr lang="en-US" smtClean="0"/>
              <a:t>Click to edit Master title style</a:t>
            </a:r>
            <a:endParaRPr lang="en-US"/>
          </a:p>
        </p:txBody>
      </p:sp>
      <p:sp>
        <p:nvSpPr>
          <p:cNvPr id="1048648" name="Picture Placeholder 2"/>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49" name="Text Placeholder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650" name="Date Placeholder 4"/>
          <p:cNvSpPr>
            <a:spLocks noGrp="1"/>
          </p:cNvSpPr>
          <p:nvPr>
            <p:ph type="dt" sz="half" idx="10"/>
          </p:nvPr>
        </p:nvSpPr>
        <p:spPr/>
        <p:txBody>
          <a:bodyPr/>
          <a:p>
            <a:fld id="{B37A2345-DCA1-422C-A6B4-2C0F0C3941DA}" type="datetimeFigureOut">
              <a:rPr lang="en-US" smtClean="0"/>
            </a:fld>
            <a:endParaRPr lang="en-US"/>
          </a:p>
        </p:txBody>
      </p:sp>
      <p:sp>
        <p:nvSpPr>
          <p:cNvPr id="1048651" name="Footer Placeholder 5"/>
          <p:cNvSpPr>
            <a:spLocks noGrp="1"/>
          </p:cNvSpPr>
          <p:nvPr>
            <p:ph type="ftr" sz="quarter" idx="11"/>
          </p:nvPr>
        </p:nvSpPr>
        <p:spPr/>
        <p:txBody>
          <a:bodyPr/>
          <a:p>
            <a:endParaRPr lang="en-US"/>
          </a:p>
        </p:txBody>
      </p:sp>
      <p:sp>
        <p:nvSpPr>
          <p:cNvPr id="1048652" name="Slide Number Placeholder 6"/>
          <p:cNvSpPr>
            <a:spLocks noGrp="1"/>
          </p:cNvSpPr>
          <p:nvPr>
            <p:ph type="sldNum" sz="quarter" idx="12"/>
          </p:nvPr>
        </p:nvSpPr>
        <p:spPr/>
        <p:txBody>
          <a:bodyPr/>
          <a:p>
            <a:fld id="{BB4E72D2-D941-4893-8199-BA70254C0C9E}"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p:spPr>
        <p:txBody>
          <a:bodyPr anchor="ctr" bIns="45720" lIns="91440" rIns="91440" rtlCol="0" tIns="45720" vert="horz">
            <a:normAutofit/>
          </a:bodyPr>
          <a:p>
            <a:r>
              <a:rPr lang="en-US" smtClean="0"/>
              <a:t>Click to edit Master title style</a:t>
            </a:r>
            <a:endParaRPr lang="en-US"/>
          </a:p>
        </p:txBody>
      </p:sp>
      <p:sp>
        <p:nvSpPr>
          <p:cNvPr id="1048577" name="Text Placeholder 2"/>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B37A2345-DCA1-422C-A6B4-2C0F0C3941DA}" type="datetimeFigureOut">
              <a:rPr lang="en-US" smtClean="0"/>
            </a:fld>
            <a:endParaRPr lang="en-US"/>
          </a:p>
        </p:txBody>
      </p:sp>
      <p:sp>
        <p:nvSpPr>
          <p:cNvPr id="1048579" name="Footer Placeholder 4"/>
          <p:cNvSpPr>
            <a:spLocks noGrp="1"/>
          </p:cNvSpPr>
          <p:nvPr>
            <p:ph type="ftr" sz="quarter" idx="3"/>
          </p:nvPr>
        </p:nvSpPr>
        <p:spPr>
          <a:xfrm>
            <a:off x="3124200" y="6356350"/>
            <a:ext cx="28956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BB4E72D2-D941-4893-8199-BA70254C0C9E}" type="slidenum">
              <a:rPr lang="en-US" smtClean="0"/>
            </a:fld>
            <a:endParaRPr lang="en-US"/>
          </a:p>
        </p:txBody>
      </p:sp>
    </p:spTree>
  </p:cSld>
  <p:clrMap accent1="accent1" accent2="accent2" accent3="accent3" accent4="accent4" accent5="accent5" accent6="accent6" bg1="lt1" bg2="lt2" tx1="dk1" tx2="dk2"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eaLnBrk="1" hangingPunct="1" latinLnBrk="0" rtl="0">
        <a:spcBef>
          <a:spcPct val="0"/>
        </a:spcBef>
        <a:buNone/>
        <a:defRPr sz="4400" kern="1200">
          <a:solidFill>
            <a:schemeClr val="tx1"/>
          </a:solidFill>
          <a:latin typeface="+mj-lt"/>
          <a:ea typeface="+mj-ea"/>
          <a:cs typeface="+mj-cs"/>
        </a:defRPr>
      </a:lvl1pPr>
    </p:titleStyle>
    <p:bodyStyle>
      <a:lvl1pPr algn="l" defTabSz="914400" eaLnBrk="1" hangingPunct="1" indent="-342900" latinLnBrk="0" marL="342900" rtl="0">
        <a:spcBef>
          <a:spcPct val="20000"/>
        </a:spcBef>
        <a:buFont typeface="Arial" pitchFamily="34" charset="0"/>
        <a:buChar char="•"/>
        <a:defRPr sz="3200" kern="1200">
          <a:solidFill>
            <a:schemeClr val="tx1"/>
          </a:solidFill>
          <a:latin typeface="+mn-lt"/>
          <a:ea typeface="+mn-ea"/>
          <a:cs typeface="+mn-cs"/>
        </a:defRPr>
      </a:lvl1pPr>
      <a:lvl2pPr algn="l" defTabSz="914400" eaLnBrk="1" hangingPunct="1" indent="-285750" latinLnBrk="0" marL="742950" rtl="0">
        <a:spcBef>
          <a:spcPct val="20000"/>
        </a:spcBef>
        <a:buFont typeface="Arial" pitchFamily="34" charset="0"/>
        <a:buChar char="–"/>
        <a:defRPr sz="2800" kern="1200">
          <a:solidFill>
            <a:schemeClr val="tx1"/>
          </a:solidFill>
          <a:latin typeface="+mn-lt"/>
          <a:ea typeface="+mn-ea"/>
          <a:cs typeface="+mn-cs"/>
        </a:defRPr>
      </a:lvl2pPr>
      <a:lvl3pPr algn="l" defTabSz="914400" eaLnBrk="1" hangingPunct="1" indent="-228600" latinLnBrk="0" marL="1143000" rtl="0">
        <a:spcBef>
          <a:spcPct val="20000"/>
        </a:spcBef>
        <a:buFont typeface="Arial" pitchFamily="34" charset="0"/>
        <a:buChar char="•"/>
        <a:defRPr sz="2400" kern="1200">
          <a:solidFill>
            <a:schemeClr val="tx1"/>
          </a:solidFill>
          <a:latin typeface="+mn-lt"/>
          <a:ea typeface="+mn-ea"/>
          <a:cs typeface="+mn-cs"/>
        </a:defRPr>
      </a:lvl3pPr>
      <a:lvl4pPr algn="l" defTabSz="914400" eaLnBrk="1" hangingPunct="1" indent="-228600" latinLnBrk="0" marL="1600200" rtl="0">
        <a:spcBef>
          <a:spcPct val="20000"/>
        </a:spcBef>
        <a:buFont typeface="Arial" pitchFamily="34" charset="0"/>
        <a:buChar char="–"/>
        <a:defRPr sz="2000" kern="1200">
          <a:solidFill>
            <a:schemeClr val="tx1"/>
          </a:solidFill>
          <a:latin typeface="+mn-lt"/>
          <a:ea typeface="+mn-ea"/>
          <a:cs typeface="+mn-cs"/>
        </a:defRPr>
      </a:lvl4pPr>
      <a:lvl5pPr algn="l" defTabSz="914400" eaLnBrk="1" hangingPunct="1" indent="-228600" latinLnBrk="0" marL="2057400" rtl="0">
        <a:spcBef>
          <a:spcPct val="20000"/>
        </a:spcBef>
        <a:buFont typeface="Arial" pitchFamily="34"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598" name="Content Placeholder 2"/>
          <p:cNvSpPr>
            <a:spLocks noGrp="1"/>
          </p:cNvSpPr>
          <p:nvPr>
            <p:ph idx="1"/>
          </p:nvPr>
        </p:nvSpPr>
        <p:spPr>
          <a:xfrm>
            <a:off x="152400" y="228600"/>
            <a:ext cx="8763000" cy="6400800"/>
          </a:xfrm>
        </p:spPr>
        <p:txBody>
          <a:bodyPr>
            <a:normAutofit/>
          </a:bodyPr>
          <a:p>
            <a:pPr algn="ctr">
              <a:buNone/>
            </a:pPr>
            <a:endParaRPr b="1" dirty="0" sz="2800" lang="en-US" smtClean="0"/>
          </a:p>
          <a:p>
            <a:pPr>
              <a:buNone/>
            </a:pPr>
            <a:endParaRPr b="1" dirty="0" sz="2800" lang="en-US" smtClean="0"/>
          </a:p>
          <a:p>
            <a:pPr>
              <a:buNone/>
            </a:pPr>
            <a:endParaRPr dirty="0" sz="2800" lang="en-US" smtClean="0"/>
          </a:p>
          <a:p>
            <a:pPr>
              <a:buNone/>
            </a:pPr>
            <a:r>
              <a:rPr b="1" dirty="0" sz="2800" lang="en-US" smtClean="0"/>
              <a:t>                                            </a:t>
            </a:r>
            <a:r>
              <a:rPr b="1" dirty="0" lang="en-US" smtClean="0"/>
              <a:t>  </a:t>
            </a:r>
            <a:endParaRPr dirty="0" lang="en-US" smtClean="0"/>
          </a:p>
          <a:p>
            <a:pPr>
              <a:buNone/>
            </a:pPr>
            <a:endParaRPr dirty="0" lang="en-US"/>
          </a:p>
        </p:txBody>
      </p:sp>
      <p:sp>
        <p:nvSpPr>
          <p:cNvPr id="1048599" name="Rectangle 5"/>
          <p:cNvSpPr>
            <a:spLocks noChangeArrowheads="1"/>
          </p:cNvSpPr>
          <p:nvPr/>
        </p:nvSpPr>
        <p:spPr bwMode="auto">
          <a:xfrm>
            <a:off x="533400" y="1435099"/>
            <a:ext cx="8382000" cy="2250440"/>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ctr" defTabSz="914400" eaLnBrk="1" fontAlgn="base" hangingPunct="1" indent="0" latinLnBrk="0" lvl="0" marL="0" marR="0" rtl="0">
              <a:lnSpc>
                <a:spcPct val="100000"/>
              </a:lnSpc>
              <a:spcBef>
                <a:spcPct val="0"/>
              </a:spcBef>
              <a:spcAft>
                <a:spcPct val="0"/>
              </a:spcAft>
              <a:buClrTx/>
              <a:buSzTx/>
              <a:buFontTx/>
              <a:buNone/>
            </a:pP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T</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R</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I</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C</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H</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O</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M</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O</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N</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S</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V</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G</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I</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N</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L</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I</a:t>
            </a:r>
            <a:r>
              <a:rPr baseline="0" b="1" cap="none" dirty="0" sz="38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S</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AND </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S</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S</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O</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C</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I</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T</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ED</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RISK</a:t>
            </a:r>
            <a:r>
              <a:rPr baseline="0" b="1" cap="none" dirty="0" sz="36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FACTORS AMONG PRISON INMATES IN UMUAHIA, ABIA STATE, NIGERIA</a:t>
            </a:r>
            <a:r>
              <a:rPr baseline="0" b="1" cap="none" dirty="0" sz="12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t>
            </a:r>
            <a:endParaRPr baseline="0" b="0" cap="none" dirty="0" sz="1800" i="0" kumimoji="0" lang="en-US" normalizeH="0" strike="noStrike" u="none"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2" name="Title 1"/>
          <p:cNvSpPr>
            <a:spLocks noGrp="1"/>
          </p:cNvSpPr>
          <p:nvPr>
            <p:ph type="title"/>
          </p:nvPr>
        </p:nvSpPr>
        <p:spPr>
          <a:xfrm>
            <a:off x="457200" y="0"/>
            <a:ext cx="8229600" cy="762000"/>
          </a:xfrm>
        </p:spPr>
        <p:txBody>
          <a:bodyPr>
            <a:normAutofit/>
          </a:bodyPr>
          <a:p>
            <a:r>
              <a:rPr dirty="0" lang="en-US" smtClean="0"/>
              <a:t>SAMPLE COLLECTION</a:t>
            </a:r>
            <a:endParaRPr dirty="0" lang="en-US"/>
          </a:p>
        </p:txBody>
      </p:sp>
      <p:sp>
        <p:nvSpPr>
          <p:cNvPr id="1048593" name="Content Placeholder 2"/>
          <p:cNvSpPr>
            <a:spLocks noGrp="1"/>
          </p:cNvSpPr>
          <p:nvPr>
            <p:ph idx="1"/>
          </p:nvPr>
        </p:nvSpPr>
        <p:spPr>
          <a:xfrm>
            <a:off x="152400" y="762000"/>
            <a:ext cx="8763000" cy="5867400"/>
          </a:xfrm>
        </p:spPr>
        <p:txBody>
          <a:bodyPr>
            <a:normAutofit fontScale="93750"/>
          </a:bodyPr>
          <a:p>
            <a:pPr algn="just">
              <a:buFont typeface="Wingdings" pitchFamily="2" charset="2"/>
              <a:buChar char="Ø"/>
            </a:pPr>
            <a:r>
              <a:rPr dirty="0" lang="en-US" smtClean="0">
                <a:latin typeface="Times New Roman" pitchFamily="18" charset="0"/>
                <a:cs typeface="Times New Roman" pitchFamily="18" charset="0"/>
              </a:rPr>
              <a:t>A total of 350 urine samples and 70 high vaginal swab from the female inmates aged 18-61 years were collected with labeled screwed capped bottle and swab stick respectively and was transported to ZEB postgraduate laboratory, Michael </a:t>
            </a:r>
            <a:r>
              <a:rPr dirty="0" lang="en-US" err="1" smtClean="0">
                <a:latin typeface="Times New Roman" pitchFamily="18" charset="0"/>
                <a:cs typeface="Times New Roman" pitchFamily="18" charset="0"/>
              </a:rPr>
              <a:t>Okpara</a:t>
            </a:r>
            <a:r>
              <a:rPr dirty="0" lang="en-US" smtClean="0">
                <a:latin typeface="Times New Roman" pitchFamily="18" charset="0"/>
                <a:cs typeface="Times New Roman" pitchFamily="18" charset="0"/>
              </a:rPr>
              <a:t> university of Agriculture </a:t>
            </a:r>
            <a:r>
              <a:rPr dirty="0" lang="en-US" err="1" smtClean="0">
                <a:latin typeface="Times New Roman" pitchFamily="18" charset="0"/>
                <a:cs typeface="Times New Roman" pitchFamily="18" charset="0"/>
              </a:rPr>
              <a:t>Umudike</a:t>
            </a:r>
            <a:r>
              <a:rPr dirty="0" lang="en-US" smtClean="0">
                <a:latin typeface="Times New Roman" pitchFamily="18" charset="0"/>
                <a:cs typeface="Times New Roman" pitchFamily="18" charset="0"/>
              </a:rPr>
              <a:t> for further analysis.</a:t>
            </a:r>
          </a:p>
          <a:p>
            <a:pPr algn="just">
              <a:buFont typeface="Wingdings" pitchFamily="2" charset="2"/>
              <a:buChar char="Ø"/>
            </a:pPr>
            <a:r>
              <a:rPr dirty="0" lang="en-US" smtClean="0">
                <a:latin typeface="Times New Roman" pitchFamily="18" charset="0"/>
                <a:cs typeface="Times New Roman" pitchFamily="18" charset="0"/>
              </a:rPr>
              <a:t>Information on socio-demographic and behavioral risk factors was obtained using a structured questionnaire.</a:t>
            </a:r>
          </a:p>
          <a:p>
            <a:pPr algn="just">
              <a:buFont typeface="Wingdings" pitchFamily="2" charset="2"/>
              <a:buChar char="Ø"/>
            </a:pPr>
            <a:r>
              <a:rPr dirty="0" lang="en-US" smtClean="0">
                <a:latin typeface="Times New Roman" pitchFamily="18" charset="0"/>
                <a:cs typeface="Times New Roman" pitchFamily="18" charset="0"/>
              </a:rPr>
              <a:t>Samples were assessed macroscopically and reported before laboratory analysis (</a:t>
            </a:r>
            <a:r>
              <a:rPr dirty="0" lang="en-US" err="1" smtClean="0">
                <a:latin typeface="Times New Roman" pitchFamily="18" charset="0"/>
                <a:cs typeface="Times New Roman" pitchFamily="18" charset="0"/>
              </a:rPr>
              <a:t>Cheesbrough</a:t>
            </a:r>
            <a:r>
              <a:rPr dirty="0" lang="en-US" smtClean="0">
                <a:latin typeface="Times New Roman" pitchFamily="18" charset="0"/>
                <a:cs typeface="Times New Roman" pitchFamily="18" charset="0"/>
              </a:rPr>
              <a:t>, 2005).</a:t>
            </a:r>
          </a:p>
          <a:p>
            <a:pPr algn="just">
              <a:buNone/>
            </a:pPr>
            <a:r>
              <a:rPr dirty="0" lang="en-US" smtClean="0"/>
              <a:t> </a:t>
            </a:r>
          </a:p>
          <a:p>
            <a:pPr>
              <a:buFont typeface="Wingdings" pitchFamily="2" charset="2"/>
              <a:buChar char="Ø"/>
            </a:pPr>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596" name="Content Placeholder 2"/>
          <p:cNvSpPr>
            <a:spLocks noGrp="1"/>
          </p:cNvSpPr>
          <p:nvPr>
            <p:ph idx="1"/>
          </p:nvPr>
        </p:nvSpPr>
        <p:spPr>
          <a:xfrm>
            <a:off x="228600" y="224330"/>
            <a:ext cx="8686800" cy="6481270"/>
          </a:xfrm>
        </p:spPr>
        <p:txBody>
          <a:bodyPr>
            <a:normAutofit/>
          </a:bodyPr>
          <a:p>
            <a:pPr algn="just" lvl="0">
              <a:buNone/>
            </a:pP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dirty="0" lang="en-US"/>
              <a:t> </a:t>
            </a:r>
            <a:r>
              <a:rPr b="1" dirty="0" lang="en-US"/>
              <a:t>S</a:t>
            </a:r>
            <a:r>
              <a:rPr b="1" dirty="0" lang="en-US"/>
              <a:t>A</a:t>
            </a:r>
            <a:r>
              <a:rPr b="1" dirty="0" lang="en-US"/>
              <a:t>M</a:t>
            </a:r>
            <a:r>
              <a:rPr b="1" dirty="0" lang="en-US"/>
              <a:t>P</a:t>
            </a:r>
            <a:r>
              <a:rPr b="1" dirty="0" lang="en-US"/>
              <a:t>LES</a:t>
            </a:r>
            <a:r>
              <a:rPr b="1" dirty="0" lang="en-US"/>
              <a:t> </a:t>
            </a:r>
            <a:r>
              <a:rPr b="1" dirty="0" lang="en-US"/>
              <a:t>A</a:t>
            </a:r>
            <a:r>
              <a:rPr b="1" dirty="0" lang="en-US"/>
              <a:t>N</a:t>
            </a:r>
            <a:r>
              <a:rPr b="1" dirty="0" lang="en-US"/>
              <a:t>A</a:t>
            </a:r>
            <a:r>
              <a:rPr b="1" dirty="0" lang="en-US"/>
              <a:t>L</a:t>
            </a:r>
            <a:r>
              <a:rPr b="1" dirty="0" lang="en-US"/>
              <a:t>YSIS</a:t>
            </a:r>
            <a:endParaRPr b="1" dirty="0"/>
          </a:p>
          <a:p>
            <a:pPr algn="ctr" lvl="0">
              <a:buNone/>
            </a:pPr>
            <a:r>
              <a:rPr altLang="en-US" b="1" dirty="0" sz="4000" lang="en-US" smtClean="0"/>
              <a:t>URINE</a:t>
            </a:r>
            <a:endParaRPr altLang="en-US" b="1" dirty="0" sz="4000" lang="zh-CN" smtClean="0"/>
          </a:p>
          <a:p>
            <a:pPr algn="ctr" lvl="0">
              <a:buNone/>
            </a:pPr>
            <a:r>
              <a:rPr b="1" dirty="0" sz="4000" lang="en-US" smtClean="0">
                <a:latin typeface="Times New Roman" pitchFamily="18" charset="0"/>
                <a:cs typeface="Times New Roman" pitchFamily="18" charset="0"/>
              </a:rPr>
              <a:t>PROCEDURE</a:t>
            </a:r>
            <a:endParaRPr altLang="en-US" b="1" dirty="0" sz="4000" lang="zh-CN" smtClean="0"/>
          </a:p>
          <a:p>
            <a:pPr algn="just">
              <a:buFont typeface="Wingdings" pitchFamily="2" charset="2"/>
              <a:buChar char="Ø"/>
            </a:pPr>
            <a:r>
              <a:rPr dirty="0" lang="en-US" smtClean="0">
                <a:latin typeface="Times New Roman" pitchFamily="18" charset="0"/>
                <a:cs typeface="Times New Roman" pitchFamily="18" charset="0"/>
              </a:rPr>
              <a:t>About </a:t>
            </a:r>
            <a:r>
              <a:rPr dirty="0" lang="en-US" smtClean="0">
                <a:latin typeface="Times New Roman" pitchFamily="18" charset="0"/>
                <a:cs typeface="Times New Roman" pitchFamily="18" charset="0"/>
              </a:rPr>
              <a:t>5-7 mils of urine samples were transferred into a centrifuge tube and centrifugedrop for 8mins at 1500rpm. The supernatant ere discarded and a drop of the sediment was placed on a slide, covered with coverslip and viewed under the microscope using x10 and x40 objective (</a:t>
            </a:r>
            <a:r>
              <a:rPr dirty="0" lang="en-US" err="1" smtClean="0">
                <a:latin typeface="Times New Roman" pitchFamily="18" charset="0"/>
                <a:cs typeface="Times New Roman" pitchFamily="18" charset="0"/>
              </a:rPr>
              <a:t>Arora</a:t>
            </a:r>
            <a:r>
              <a:rPr dirty="0" lang="en-US" smtClean="0">
                <a:latin typeface="Times New Roman" pitchFamily="18" charset="0"/>
                <a:cs typeface="Times New Roman" pitchFamily="18" charset="0"/>
              </a:rPr>
              <a:t> and </a:t>
            </a:r>
            <a:r>
              <a:rPr dirty="0" lang="en-US" err="1" smtClean="0">
                <a:latin typeface="Times New Roman" pitchFamily="18" charset="0"/>
                <a:cs typeface="Times New Roman" pitchFamily="18" charset="0"/>
              </a:rPr>
              <a:t>Arora</a:t>
            </a:r>
            <a:r>
              <a:rPr dirty="0" lang="en-US" smtClean="0">
                <a:latin typeface="Times New Roman" pitchFamily="18" charset="0"/>
                <a:cs typeface="Times New Roman" pitchFamily="18" charset="0"/>
              </a:rPr>
              <a:t>, 2006).</a:t>
            </a:r>
            <a:endParaRPr altLang="en-US" dirty="0" lang="zh-C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05" name="Title 1"/>
          <p:cNvSpPr>
            <a:spLocks noGrp="1"/>
          </p:cNvSpPr>
          <p:nvPr>
            <p:ph type="title"/>
          </p:nvPr>
        </p:nvSpPr>
        <p:spPr>
          <a:xfrm>
            <a:off x="228600" y="152400"/>
            <a:ext cx="8686800" cy="533400"/>
          </a:xfrm>
        </p:spPr>
        <p:txBody>
          <a:bodyPr>
            <a:noAutofit/>
          </a:bodyPr>
          <a:p>
            <a:r>
              <a:rPr b="1" dirty="0" sz="3200" lang="en-US" smtClean="0"/>
              <a:t>HIGH VAGINAL SWAB</a:t>
            </a:r>
            <a:endParaRPr b="1" dirty="0" sz="3200" lang="en-US"/>
          </a:p>
        </p:txBody>
      </p:sp>
      <p:sp>
        <p:nvSpPr>
          <p:cNvPr id="1048606" name="Content Placeholder 2"/>
          <p:cNvSpPr>
            <a:spLocks noGrp="1"/>
          </p:cNvSpPr>
          <p:nvPr>
            <p:ph idx="1"/>
          </p:nvPr>
        </p:nvSpPr>
        <p:spPr>
          <a:xfrm>
            <a:off x="228600" y="685800"/>
            <a:ext cx="8686800" cy="6019800"/>
          </a:xfrm>
        </p:spPr>
        <p:txBody>
          <a:bodyPr>
            <a:normAutofit/>
          </a:bodyPr>
          <a:p>
            <a:pPr algn="just">
              <a:buNone/>
            </a:pPr>
            <a:r>
              <a:rPr dirty="0" lang="en-US" smtClean="0"/>
              <a:t> </a:t>
            </a:r>
            <a:r>
              <a:rPr dirty="0" lang="en-US" smtClean="0">
                <a:latin typeface="Times New Roman" pitchFamily="18" charset="0"/>
                <a:cs typeface="Times New Roman" pitchFamily="18" charset="0"/>
              </a:rPr>
              <a:t>               </a:t>
            </a:r>
          </a:p>
          <a:p>
            <a:pPr algn="just">
              <a:buNone/>
            </a:pPr>
            <a:r>
              <a:rPr dirty="0" lang="en-US" smtClean="0">
                <a:latin typeface="Times New Roman" pitchFamily="18" charset="0"/>
                <a:cs typeface="Times New Roman" pitchFamily="18" charset="0"/>
              </a:rPr>
              <a:t> </a:t>
            </a:r>
            <a:r>
              <a:rPr b="1" dirty="0" lang="en-US" smtClean="0">
                <a:latin typeface="Times New Roman" pitchFamily="18" charset="0"/>
                <a:cs typeface="Times New Roman" pitchFamily="18" charset="0"/>
              </a:rPr>
              <a:t>PROCEDURE</a:t>
            </a:r>
            <a:r>
              <a:rPr dirty="0" sz="3400" lang="en-US" smtClean="0">
                <a:latin typeface="Times New Roman" pitchFamily="18" charset="0"/>
                <a:cs typeface="Times New Roman" pitchFamily="18" charset="0"/>
              </a:rPr>
              <a:t>  </a:t>
            </a:r>
          </a:p>
          <a:p>
            <a:pPr algn="just">
              <a:buFont typeface="Wingdings" pitchFamily="2" charset="2"/>
              <a:buChar char="Ø"/>
            </a:pPr>
            <a:r>
              <a:t>Two drops of normal saline was added to each container of the vaginal swab and mixed well by shaking and a drop of the mixture was placed on a slide, covered with cover slip and examined under a light microscope using x10 and x40 objectives (Henry, 1996).</a:t>
            </a:r>
            <a:endParaRPr altLang="en-US" lang="zh-CN"/>
          </a:p>
          <a:p>
            <a:pPr algn="just">
              <a:buFont typeface="Wingdings" pitchFamily="2" charset="2"/>
              <a:buChar char="Ø"/>
            </a:pPr>
            <a:endParaRPr altLang="en-US" lang="zh-CN"/>
          </a:p>
          <a:p>
            <a:endParaRPr dirty="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07" name="Title 1"/>
          <p:cNvSpPr>
            <a:spLocks noGrp="1"/>
          </p:cNvSpPr>
          <p:nvPr>
            <p:ph type="title"/>
          </p:nvPr>
        </p:nvSpPr>
        <p:spPr>
          <a:xfrm>
            <a:off x="457200" y="0"/>
            <a:ext cx="8229600" cy="1066800"/>
          </a:xfrm>
        </p:spPr>
        <p:txBody>
          <a:bodyPr/>
          <a:p>
            <a:r>
              <a:rPr dirty="0" lang="en-US" smtClean="0"/>
              <a:t>DATA ANALYSIS</a:t>
            </a:r>
            <a:endParaRPr dirty="0" lang="en-US"/>
          </a:p>
        </p:txBody>
      </p:sp>
      <p:sp>
        <p:nvSpPr>
          <p:cNvPr id="1048608" name="Content Placeholder 2"/>
          <p:cNvSpPr>
            <a:spLocks noGrp="1"/>
          </p:cNvSpPr>
          <p:nvPr>
            <p:ph idx="1"/>
          </p:nvPr>
        </p:nvSpPr>
        <p:spPr>
          <a:xfrm>
            <a:off x="152400" y="838200"/>
            <a:ext cx="8763000" cy="5791200"/>
          </a:xfrm>
        </p:spPr>
        <p:txBody>
          <a:bodyPr>
            <a:normAutofit/>
          </a:bodyPr>
          <a:p>
            <a:pPr>
              <a:buNone/>
            </a:pPr>
            <a:endParaRPr dirty="0" lang="en-US" smtClean="0"/>
          </a:p>
          <a:p>
            <a:pPr algn="just">
              <a:buFont typeface="Wingdings" pitchFamily="2" charset="2"/>
              <a:buChar char="Ø"/>
            </a:pPr>
            <a:r>
              <a:rPr dirty="0" sz="3600" lang="en-US" smtClean="0">
                <a:latin typeface="Times New Roman" pitchFamily="18" charset="0"/>
                <a:cs typeface="Times New Roman" pitchFamily="18" charset="0"/>
              </a:rPr>
              <a:t>Data analysis was done using PATs version 3.1 statistical package to test the association between demographics and behavioral factors and intestinal parasite infections. Results were analyzed using chi-square .The relationship were considered significant when the p-value was &lt;0.05.</a:t>
            </a:r>
          </a:p>
          <a:p>
            <a:pPr algn="just">
              <a:buFont typeface="Wingdings" pitchFamily="2" charset="2"/>
              <a:buChar char="Ø"/>
            </a:pPr>
            <a:endParaRPr dirty="0" lang="en-US" smtClean="0"/>
          </a:p>
          <a:p>
            <a:pPr>
              <a:buNone/>
            </a:pPr>
            <a:endParaRPr dirty="0" lang="en-US" smtClean="0"/>
          </a:p>
          <a:p>
            <a:pPr>
              <a:buNone/>
            </a:pPr>
            <a:endParaRPr dirty="0"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09" name="Content Placeholder 2"/>
          <p:cNvSpPr>
            <a:spLocks noGrp="1"/>
          </p:cNvSpPr>
          <p:nvPr>
            <p:ph idx="1"/>
          </p:nvPr>
        </p:nvSpPr>
        <p:spPr>
          <a:xfrm>
            <a:off x="228599" y="560616"/>
            <a:ext cx="8686800" cy="5841336"/>
          </a:xfrm>
        </p:spPr>
        <p:txBody>
          <a:bodyPr/>
          <a:p>
            <a:pPr algn="ctr" indent="0" marL="0">
              <a:buNone/>
            </a:pPr>
            <a:r>
              <a:rPr dirty="0" sz="2500" lang="en-US" smtClean="0"/>
              <a:t>RESULT</a:t>
            </a:r>
          </a:p>
          <a:p>
            <a:pPr algn="ctr" indent="0" marL="0">
              <a:buNone/>
            </a:pPr>
            <a:r>
              <a:rPr b="1" dirty="0" sz="2500" lang="en-US"/>
              <a:t>Table 1:  </a:t>
            </a:r>
            <a:r>
              <a:rPr b="1" dirty="0" sz="2500" lang="en-US"/>
              <a:t>G</a:t>
            </a:r>
            <a:r>
              <a:rPr b="1" dirty="0" sz="2500" lang="en-US"/>
              <a:t>e</a:t>
            </a:r>
            <a:r>
              <a:rPr b="1" dirty="0" sz="2500" lang="en-US"/>
              <a:t>n</a:t>
            </a:r>
            <a:r>
              <a:rPr b="1" dirty="0" sz="2500" lang="en-US"/>
              <a:t>d</a:t>
            </a:r>
            <a:r>
              <a:rPr b="1" dirty="0" sz="2500" lang="en-US"/>
              <a:t>e</a:t>
            </a:r>
            <a:r>
              <a:rPr b="1" dirty="0" sz="2500" lang="en-US"/>
              <a:t>r</a:t>
            </a:r>
            <a:r>
              <a:rPr b="1" dirty="0" sz="2500" lang="en-US"/>
              <a:t> </a:t>
            </a:r>
            <a:r>
              <a:rPr b="1" dirty="0" sz="2500" lang="en-US"/>
              <a:t>r</a:t>
            </a:r>
            <a:r>
              <a:rPr b="1" dirty="0" sz="2500" lang="en-US"/>
              <a:t>e</a:t>
            </a:r>
            <a:r>
              <a:rPr b="1" dirty="0" sz="2500" lang="en-US"/>
              <a:t>l</a:t>
            </a:r>
            <a:r>
              <a:rPr b="1" dirty="0" sz="2500" lang="en-US"/>
              <a:t>a</a:t>
            </a:r>
            <a:r>
              <a:rPr b="1" dirty="0" sz="2500" lang="en-US"/>
              <a:t>t</a:t>
            </a:r>
            <a:r>
              <a:rPr b="1" dirty="0" sz="2500" lang="en-US"/>
              <a:t>e</a:t>
            </a:r>
            <a:r>
              <a:rPr b="1" dirty="0" sz="2500" lang="en-US"/>
              <a:t>d</a:t>
            </a:r>
            <a:r>
              <a:rPr b="1" dirty="0" sz="2500" lang="en-US"/>
              <a:t> prevalence of </a:t>
            </a:r>
            <a:r>
              <a:rPr b="1" dirty="0" sz="2500" i="1" lang="en-US" err="1"/>
              <a:t>Trichomonas</a:t>
            </a:r>
            <a:r>
              <a:rPr b="1" dirty="0" sz="2500" i="1" lang="en-US"/>
              <a:t> </a:t>
            </a:r>
            <a:r>
              <a:rPr b="1" dirty="0" sz="2500" i="1" lang="en-US" err="1"/>
              <a:t>vaginalis</a:t>
            </a:r>
            <a:r>
              <a:rPr b="1" dirty="0" sz="2500" lang="en-US"/>
              <a:t> infection among inmates in </a:t>
            </a:r>
            <a:r>
              <a:rPr b="1" dirty="0" sz="2500" lang="en-US" err="1"/>
              <a:t>Umuahia</a:t>
            </a:r>
            <a:r>
              <a:rPr b="1" dirty="0" sz="2500" lang="en-US"/>
              <a:t> prisons, </a:t>
            </a:r>
            <a:r>
              <a:rPr b="1" dirty="0" sz="2500" lang="en-US" err="1"/>
              <a:t>Abia</a:t>
            </a:r>
            <a:r>
              <a:rPr b="1" dirty="0" sz="2500" lang="en-US"/>
              <a:t> </a:t>
            </a:r>
            <a:r>
              <a:rPr b="1" dirty="0" sz="2500" lang="en-US" smtClean="0"/>
              <a:t>State</a:t>
            </a:r>
            <a:endParaRPr altLang="en-US" lang="zh-CN"/>
          </a:p>
          <a:p>
            <a:pPr algn="ctr" indent="0" marL="0">
              <a:buNone/>
            </a:pPr>
            <a:endParaRPr b="1" dirty="0" lang="en-US"/>
          </a:p>
          <a:p>
            <a:pPr algn="ctr" indent="0" marL="0">
              <a:buNone/>
            </a:pPr>
            <a:endParaRPr b="1" dirty="0" lang="en-US" smtClean="0"/>
          </a:p>
          <a:p>
            <a:pPr algn="ctr" indent="0" marL="0">
              <a:buNone/>
            </a:pPr>
            <a:endParaRPr b="1" dirty="0" lang="en-US"/>
          </a:p>
          <a:p>
            <a:pPr algn="ctr" indent="0" marL="0">
              <a:buNone/>
            </a:pPr>
            <a:endParaRPr dirty="0" lang="en-US"/>
          </a:p>
          <a:p>
            <a:pPr algn="ctr" indent="0" marL="0">
              <a:buNone/>
            </a:pPr>
            <a:r>
              <a:rPr dirty="0" lang="en-US" smtClean="0"/>
              <a:t> </a:t>
            </a:r>
          </a:p>
          <a:p>
            <a:pPr algn="ctr" indent="0" marL="0">
              <a:buNone/>
            </a:pPr>
            <a:endParaRPr b="1" dirty="0" lang="en-US"/>
          </a:p>
          <a:p>
            <a:pPr algn="ctr" indent="0" marL="0">
              <a:buNone/>
            </a:pPr>
            <a:r>
              <a:rPr b="1" dirty="0" lang="en-US" smtClean="0"/>
              <a:t>X</a:t>
            </a:r>
            <a:r>
              <a:rPr baseline="30000" b="1" dirty="0" lang="en-US" smtClean="0"/>
              <a:t>2</a:t>
            </a:r>
            <a:r>
              <a:rPr b="1" dirty="0" lang="en-US"/>
              <a:t>= 1.83935, </a:t>
            </a:r>
            <a:r>
              <a:rPr b="1" dirty="0" lang="en-US" err="1"/>
              <a:t>df</a:t>
            </a:r>
            <a:r>
              <a:rPr b="1" dirty="0" lang="en-US"/>
              <a:t>= 1, p-value = 0.00001967</a:t>
            </a:r>
            <a:endParaRPr dirty="0" lang="en-US"/>
          </a:p>
          <a:p>
            <a:pPr algn="ctr" indent="0" marL="0">
              <a:buNone/>
            </a:pPr>
            <a:endParaRPr dirty="0" lang="en-US"/>
          </a:p>
        </p:txBody>
      </p:sp>
      <p:graphicFrame>
        <p:nvGraphicFramePr>
          <p:cNvPr id="4194304" name="Table 3"/>
          <p:cNvGraphicFramePr>
            <a:graphicFrameLocks noGrp="1"/>
          </p:cNvGraphicFramePr>
          <p:nvPr/>
        </p:nvGraphicFramePr>
        <p:xfrm>
          <a:off x="0" y="2220617"/>
          <a:ext cx="8430120" cy="3239193"/>
        </p:xfrm>
        <a:graphic>
          <a:graphicData uri="http://schemas.openxmlformats.org/drawingml/2006/table">
            <a:tbl>
              <a:tblPr firstRow="1" firstCol="1" bandRow="1">
                <a:tableStyleId>{5C22544A-7EE6-4342-B048-85BDC9FD1C3A}</a:tableStyleId>
              </a:tblPr>
              <a:tblGrid>
                <a:gridCol w="1394184"/>
                <a:gridCol w="1935062"/>
                <a:gridCol w="1933257"/>
                <a:gridCol w="1928743"/>
                <a:gridCol w="1238873"/>
              </a:tblGrid>
              <a:tr h="724131">
                <a:tc>
                  <a:txBody>
                    <a:bodyPr/>
                    <a:p>
                      <a:pPr algn="just" marL="0" marR="0">
                        <a:lnSpc>
                          <a:spcPct val="200000"/>
                        </a:lnSpc>
                        <a:spcBef>
                          <a:spcPts val="0"/>
                        </a:spcBef>
                        <a:spcAft>
                          <a:spcPts val="0"/>
                        </a:spcAft>
                        <a:tabLst>
                          <a:tab algn="l" pos="586740"/>
                        </a:tabLst>
                      </a:pPr>
                      <a:r>
                        <a:rPr dirty="0" sz="1800" lang="en-US">
                          <a:effectLst/>
                        </a:rPr>
                        <a:t>Sex 	</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No Examined</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No infected</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P – Value</a:t>
                      </a:r>
                      <a:endParaRPr sz="1800" lang="en-US">
                        <a:effectLst/>
                        <a:latin typeface="Calibri"/>
                        <a:ea typeface="Calibri"/>
                        <a:cs typeface="SimSun"/>
                      </a:endParaRPr>
                    </a:p>
                  </a:txBody>
                  <a:tcPr marL="68580" marR="68580" marT="0" marB="0"/>
                </a:tc>
              </a:tr>
              <a:tr h="1066800">
                <a:tc>
                  <a:txBody>
                    <a:bodyPr/>
                    <a:p>
                      <a:pPr algn="just" marL="0" marR="0">
                        <a:lnSpc>
                          <a:spcPct val="200000"/>
                        </a:lnSpc>
                        <a:spcBef>
                          <a:spcPts val="0"/>
                        </a:spcBef>
                        <a:spcAft>
                          <a:spcPts val="0"/>
                        </a:spcAft>
                        <a:tabLst>
                          <a:tab algn="l" pos="749935"/>
                        </a:tabLst>
                      </a:pPr>
                      <a:r>
                        <a:rPr sz="1800" lang="en-US">
                          <a:effectLst/>
                        </a:rPr>
                        <a:t>Male 	</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280</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94</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33.6</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0.00001967</a:t>
                      </a:r>
                      <a:endParaRPr sz="1800" lang="en-US">
                        <a:effectLst/>
                        <a:latin typeface="Calibri"/>
                        <a:ea typeface="Calibri"/>
                        <a:cs typeface="SimSun"/>
                      </a:endParaRPr>
                    </a:p>
                  </a:txBody>
                  <a:tcPr marL="68580" marR="68580" marT="0" marB="0"/>
                </a:tc>
              </a:tr>
              <a:tr h="724131">
                <a:tc>
                  <a:txBody>
                    <a:bodyPr/>
                    <a:p>
                      <a:pPr algn="just" marL="0" marR="0">
                        <a:lnSpc>
                          <a:spcPct val="200000"/>
                        </a:lnSpc>
                        <a:spcBef>
                          <a:spcPts val="0"/>
                        </a:spcBef>
                        <a:spcAft>
                          <a:spcPts val="0"/>
                        </a:spcAft>
                      </a:pPr>
                      <a:r>
                        <a:rPr sz="1800" lang="en-US">
                          <a:effectLst/>
                        </a:rPr>
                        <a:t>Female </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70</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58</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82.8</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 </a:t>
                      </a:r>
                      <a:endParaRPr dirty="0" sz="1800" lang="en-US">
                        <a:effectLst/>
                        <a:latin typeface="Calibri"/>
                        <a:ea typeface="Calibri"/>
                        <a:cs typeface="SimSun"/>
                      </a:endParaRPr>
                    </a:p>
                  </a:txBody>
                  <a:tcPr marL="68580" marR="68580" marT="0" marB="0"/>
                </a:tc>
              </a:tr>
              <a:tr h="724131">
                <a:tc>
                  <a:txBody>
                    <a:bodyPr/>
                    <a:p>
                      <a:pPr algn="just" marL="0" marR="0">
                        <a:lnSpc>
                          <a:spcPct val="200000"/>
                        </a:lnSpc>
                        <a:spcBef>
                          <a:spcPts val="0"/>
                        </a:spcBef>
                        <a:spcAft>
                          <a:spcPts val="0"/>
                        </a:spcAft>
                      </a:pPr>
                      <a:r>
                        <a:rPr dirty="0" sz="1800" lang="en-US">
                          <a:effectLst/>
                        </a:rPr>
                        <a:t>Total </a:t>
                      </a:r>
                      <a:endParaRPr dirty="0"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350</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152</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sz="1800" lang="en-US">
                          <a:effectLst/>
                        </a:rPr>
                        <a:t>43.4</a:t>
                      </a:r>
                      <a:endParaRPr sz="1800" lang="en-US">
                        <a:effectLst/>
                        <a:latin typeface="Calibri"/>
                        <a:ea typeface="Calibri"/>
                        <a:cs typeface="SimSun"/>
                      </a:endParaRPr>
                    </a:p>
                  </a:txBody>
                  <a:tcPr marL="68580" marR="68580" marT="0" marB="0"/>
                </a:tc>
                <a:tc>
                  <a:txBody>
                    <a:bodyPr/>
                    <a:p>
                      <a:pPr algn="just" marL="0" marR="0">
                        <a:lnSpc>
                          <a:spcPct val="200000"/>
                        </a:lnSpc>
                        <a:spcBef>
                          <a:spcPts val="0"/>
                        </a:spcBef>
                        <a:spcAft>
                          <a:spcPts val="0"/>
                        </a:spcAft>
                      </a:pPr>
                      <a:r>
                        <a:rPr dirty="0" sz="1800" lang="en-US">
                          <a:effectLst/>
                        </a:rPr>
                        <a:t> </a:t>
                      </a:r>
                      <a:endParaRPr dirty="0" sz="1800" lang="en-US">
                        <a:effectLst/>
                        <a:latin typeface="Calibri"/>
                        <a:ea typeface="Calibri"/>
                        <a:cs typeface="SimSun"/>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0" name="Title 1"/>
          <p:cNvSpPr>
            <a:spLocks noGrp="1"/>
          </p:cNvSpPr>
          <p:nvPr>
            <p:ph type="title"/>
          </p:nvPr>
        </p:nvSpPr>
        <p:spPr>
          <a:xfrm>
            <a:off x="123189" y="0"/>
            <a:ext cx="8610600" cy="1295400"/>
          </a:xfrm>
        </p:spPr>
        <p:txBody>
          <a:bodyPr>
            <a:normAutofit fontScale="90000"/>
          </a:bodyPr>
          <a:p>
            <a:r>
              <a:rPr b="1" dirty="0" sz="3100" lang="en-US" smtClean="0"/>
              <a:t/>
            </a:r>
            <a:br>
              <a:rPr b="1" dirty="0" sz="3100" lang="en-US" smtClean="0"/>
            </a:br>
            <a:r>
              <a:rPr b="1" dirty="0" sz="2800" lang="en-US" smtClean="0"/>
              <a:t>Table 2: overall prevalence of </a:t>
            </a:r>
            <a:r>
              <a:rPr b="1" dirty="0" sz="2800" i="1" lang="en-US" smtClean="0"/>
              <a:t>Trichomonas vaginalis</a:t>
            </a:r>
            <a:r>
              <a:rPr b="1" dirty="0" sz="2800" lang="en-US" smtClean="0"/>
              <a:t> in relation to age groups among inmates in umuahia prisons, Abia State</a:t>
            </a:r>
            <a:r>
              <a:rPr dirty="0" sz="2800" lang="en-US" smtClean="0"/>
              <a:t> </a:t>
            </a:r>
            <a:br>
              <a:rPr dirty="0" sz="2800" lang="en-US" smtClean="0"/>
            </a:br>
            <a:endParaRPr dirty="0" sz="2800" lang="en-US"/>
          </a:p>
        </p:txBody>
      </p:sp>
      <p:graphicFrame>
        <p:nvGraphicFramePr>
          <p:cNvPr id="4194305" name="Table 1"/>
          <p:cNvGraphicFramePr>
            <a:graphicFrameLocks noGrp="1"/>
          </p:cNvGraphicFramePr>
          <p:nvPr/>
        </p:nvGraphicFramePr>
        <p:xfrm>
          <a:off x="228600" y="1295400"/>
          <a:ext cx="8839200" cy="4178474"/>
        </p:xfrm>
        <a:graphic>
          <a:graphicData uri="http://schemas.openxmlformats.org/drawingml/2006/table">
            <a:tbl>
              <a:tblPr firstRow="1" firstCol="1" bandRow="1">
                <a:tableStyleId>{5C22544A-7EE6-4342-B048-85BDC9FD1C3A}</a:tableStyleId>
              </a:tblPr>
              <a:tblGrid>
                <a:gridCol w="1226264"/>
                <a:gridCol w="1220652"/>
                <a:gridCol w="925076"/>
                <a:gridCol w="1005517"/>
                <a:gridCol w="1178560"/>
                <a:gridCol w="957814"/>
                <a:gridCol w="660368"/>
                <a:gridCol w="1045738"/>
                <a:gridCol w="619211"/>
              </a:tblGrid>
              <a:tr h="1539080">
                <a:tc>
                  <a:txBody>
                    <a:bodyPr/>
                    <a:p>
                      <a:pPr marL="0" marR="0">
                        <a:lnSpc>
                          <a:spcPct val="115000"/>
                        </a:lnSpc>
                        <a:spcBef>
                          <a:spcPts val="0"/>
                        </a:spcBef>
                        <a:spcAft>
                          <a:spcPts val="0"/>
                        </a:spcAft>
                      </a:pPr>
                      <a:r>
                        <a:rPr dirty="0" sz="1400" lang="en-US">
                          <a:effectLst/>
                        </a:rPr>
                        <a:t>Age group</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Male</a:t>
                      </a:r>
                    </a:p>
                    <a:p>
                      <a:pPr marL="0" marR="0">
                        <a:lnSpc>
                          <a:spcPct val="115000"/>
                        </a:lnSpc>
                        <a:spcBef>
                          <a:spcPts val="0"/>
                        </a:spcBef>
                        <a:spcAft>
                          <a:spcPts val="0"/>
                        </a:spcAft>
                      </a:pPr>
                      <a:r>
                        <a:rPr dirty="0" sz="1400" lang="en-US">
                          <a:effectLst/>
                        </a:rPr>
                        <a:t>No examined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No infected</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Female </a:t>
                      </a:r>
                    </a:p>
                    <a:p>
                      <a:pPr marL="0" marR="0">
                        <a:lnSpc>
                          <a:spcPct val="115000"/>
                        </a:lnSpc>
                        <a:spcBef>
                          <a:spcPts val="0"/>
                        </a:spcBef>
                        <a:spcAft>
                          <a:spcPts val="0"/>
                        </a:spcAft>
                      </a:pPr>
                      <a:r>
                        <a:rPr sz="1400" lang="en-US">
                          <a:effectLst/>
                        </a:rPr>
                        <a:t>No examined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No infected</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Total </a:t>
                      </a:r>
                    </a:p>
                    <a:p>
                      <a:pPr marL="0" marR="0">
                        <a:lnSpc>
                          <a:spcPct val="115000"/>
                        </a:lnSpc>
                        <a:spcBef>
                          <a:spcPts val="0"/>
                        </a:spcBef>
                        <a:spcAft>
                          <a:spcPts val="0"/>
                        </a:spcAft>
                      </a:pPr>
                      <a:r>
                        <a:rPr sz="1400" lang="en-US">
                          <a:effectLst/>
                        </a:rPr>
                        <a:t>No Infected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18-20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9</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0.9</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21-30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98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11</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3.9</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10</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11.4</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19</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5.4</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31-40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78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31</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11.0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20</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22.8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47</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13.5</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41-50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64</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22</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7.8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16</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22.8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10.9</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51-60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8.9</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10</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14.2</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10.0</a:t>
                      </a:r>
                      <a:endParaRPr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sz="1400" lang="en-US">
                          <a:effectLst/>
                        </a:rPr>
                        <a:t>61 &gt;</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1.7</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5</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7.1</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10</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2.8</a:t>
                      </a:r>
                      <a:endParaRPr dirty="0" sz="1400" lang="en-US">
                        <a:effectLst/>
                        <a:latin typeface="Calibri"/>
                        <a:ea typeface="Calibri"/>
                        <a:cs typeface="SimSun"/>
                      </a:endParaRPr>
                    </a:p>
                  </a:txBody>
                  <a:tcPr marL="68580" marR="68580" marT="0" marB="0"/>
                </a:tc>
              </a:tr>
              <a:tr h="293266">
                <a:tc>
                  <a:txBody>
                    <a:bodyPr/>
                    <a:p>
                      <a:pPr marL="0" marR="0">
                        <a:lnSpc>
                          <a:spcPct val="115000"/>
                        </a:lnSpc>
                        <a:spcBef>
                          <a:spcPts val="0"/>
                        </a:spcBef>
                        <a:spcAft>
                          <a:spcPts val="0"/>
                        </a:spcAft>
                      </a:pPr>
                      <a:r>
                        <a:rPr dirty="0" sz="1400" lang="en-US">
                          <a:effectLst/>
                        </a:rPr>
                        <a:t>Total</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280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94</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33.5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70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82.3</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152</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43.5</a:t>
                      </a:r>
                      <a:endParaRPr dirty="0" sz="1400" lang="en-US">
                        <a:effectLst/>
                        <a:latin typeface="Calibri"/>
                        <a:ea typeface="Calibri"/>
                        <a:cs typeface="SimSun"/>
                      </a:endParaRPr>
                    </a:p>
                  </a:txBody>
                  <a:tcPr marL="68580" marR="68580" marT="0" marB="0"/>
                </a:tc>
              </a:tr>
            </a:tbl>
          </a:graphicData>
        </a:graphic>
      </p:graphicFrame>
      <p:sp>
        <p:nvSpPr>
          <p:cNvPr id="1048612" name="Rectangle 2"/>
          <p:cNvSpPr/>
          <p:nvPr/>
        </p:nvSpPr>
        <p:spPr>
          <a:xfrm flipH="1">
            <a:off x="0" y="5473874"/>
            <a:ext cx="8610600" cy="650241"/>
          </a:xfrm>
          <a:prstGeom prst="rect"/>
        </p:spPr>
        <p:txBody>
          <a:bodyPr wrap="square">
            <a:spAutoFit/>
          </a:bodyPr>
          <a:p>
            <a:r>
              <a:rPr b="1" dirty="0" lang="en-US"/>
              <a:t>Male=  X</a:t>
            </a:r>
            <a:r>
              <a:rPr baseline="30000" b="1" dirty="0" lang="en-US"/>
              <a:t>2</a:t>
            </a:r>
            <a:r>
              <a:rPr b="1" dirty="0" lang="en-US"/>
              <a:t> = 29.5759,  </a:t>
            </a:r>
            <a:r>
              <a:rPr b="1" dirty="0" lang="en-US" err="1"/>
              <a:t>df</a:t>
            </a:r>
            <a:r>
              <a:rPr b="1" dirty="0" lang="en-US"/>
              <a:t>=5, p-value 0.00002  Female = X</a:t>
            </a:r>
            <a:r>
              <a:rPr baseline="30000" b="1" dirty="0" lang="en-US"/>
              <a:t>2</a:t>
            </a:r>
            <a:r>
              <a:rPr b="1" dirty="0" lang="en-US"/>
              <a:t> = 2.5642, </a:t>
            </a:r>
            <a:r>
              <a:rPr b="1" dirty="0" lang="en-US" err="1"/>
              <a:t>df</a:t>
            </a:r>
            <a:r>
              <a:rPr b="1" dirty="0" lang="en-US"/>
              <a:t> 5, p-value 0.7668</a:t>
            </a:r>
            <a:endParaRPr dirty="0"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19" name="TextBox 2"/>
          <p:cNvSpPr txBox="1"/>
          <p:nvPr/>
        </p:nvSpPr>
        <p:spPr>
          <a:xfrm>
            <a:off x="207723" y="304800"/>
            <a:ext cx="8915400" cy="624840"/>
          </a:xfrm>
          <a:prstGeom prst="rect"/>
          <a:noFill/>
        </p:spPr>
        <p:txBody>
          <a:bodyPr rtlCol="0" wrap="square">
            <a:spAutoFit/>
          </a:bodyPr>
          <a:p>
            <a:pPr lvl="0"/>
            <a:r>
              <a:rPr dirty="0" lang="en-US" smtClean="0"/>
              <a:t> </a:t>
            </a:r>
            <a:r>
              <a:rPr b="1" dirty="0" lang="en-US" smtClean="0"/>
              <a:t>Table  3: prevalence of  </a:t>
            </a:r>
            <a:r>
              <a:rPr b="1" dirty="0" i="1" lang="en-US" smtClean="0"/>
              <a:t>Trichomonas vaginalis</a:t>
            </a:r>
            <a:r>
              <a:rPr b="1" dirty="0" lang="en-US" smtClean="0"/>
              <a:t> in relation to the specimen type among female inmates</a:t>
            </a:r>
            <a:r>
              <a:rPr b="1" dirty="0" lang="en-US" smtClean="0"/>
              <a:t> </a:t>
            </a:r>
            <a:r>
              <a:rPr b="1" dirty="0" lang="en-US" smtClean="0"/>
              <a:t>in umuahia prisons, Abia State</a:t>
            </a:r>
            <a:endParaRPr altLang="en-US" dirty="0" lang="zh-CN"/>
          </a:p>
        </p:txBody>
      </p:sp>
      <p:graphicFrame>
        <p:nvGraphicFramePr>
          <p:cNvPr id="4194306" name="Table 1"/>
          <p:cNvGraphicFramePr>
            <a:graphicFrameLocks noGrp="1"/>
          </p:cNvGraphicFramePr>
          <p:nvPr/>
        </p:nvGraphicFramePr>
        <p:xfrm>
          <a:off x="207723" y="929640"/>
          <a:ext cx="8860076" cy="4694359"/>
        </p:xfrm>
        <a:graphic>
          <a:graphicData uri="http://schemas.openxmlformats.org/drawingml/2006/table">
            <a:tbl>
              <a:tblPr firstRow="1" firstCol="1" bandRow="1">
                <a:tableStyleId>{5C22544A-7EE6-4342-B048-85BDC9FD1C3A}</a:tableStyleId>
              </a:tblPr>
              <a:tblGrid>
                <a:gridCol w="784540"/>
                <a:gridCol w="1019903"/>
                <a:gridCol w="1019903"/>
                <a:gridCol w="2118259"/>
                <a:gridCol w="2118259"/>
                <a:gridCol w="1098356"/>
                <a:gridCol w="700856"/>
              </a:tblGrid>
              <a:tr h="1613687">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Age group</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Total</a:t>
                      </a:r>
                    </a:p>
                    <a:p>
                      <a:pPr marL="0" marR="0">
                        <a:lnSpc>
                          <a:spcPct val="115000"/>
                        </a:lnSpc>
                        <a:spcBef>
                          <a:spcPts val="0"/>
                        </a:spcBef>
                        <a:spcAft>
                          <a:spcPts val="0"/>
                        </a:spcAft>
                      </a:pPr>
                      <a:r>
                        <a:rPr dirty="0" sz="1400" lang="en-US">
                          <a:effectLst/>
                        </a:rPr>
                        <a:t>No examined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Total</a:t>
                      </a:r>
                    </a:p>
                    <a:p>
                      <a:pPr marL="0" marR="0">
                        <a:lnSpc>
                          <a:spcPct val="115000"/>
                        </a:lnSpc>
                        <a:spcBef>
                          <a:spcPts val="0"/>
                        </a:spcBef>
                        <a:spcAft>
                          <a:spcPts val="0"/>
                        </a:spcAft>
                      </a:pPr>
                      <a:r>
                        <a:rPr dirty="0" sz="1400" lang="en-US">
                          <a:effectLst/>
                        </a:rPr>
                        <a:t>No infected</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Urine only</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 </a:t>
                      </a:r>
                    </a:p>
                    <a:p>
                      <a:pPr marL="0" marR="0">
                        <a:lnSpc>
                          <a:spcPct val="115000"/>
                        </a:lnSpc>
                        <a:spcBef>
                          <a:spcPts val="0"/>
                        </a:spcBef>
                        <a:spcAft>
                          <a:spcPts val="0"/>
                        </a:spcAft>
                      </a:pPr>
                      <a:r>
                        <a:rPr dirty="0" sz="1400" lang="en-US">
                          <a:effectLst/>
                        </a:rPr>
                        <a:t>HVS only</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a:t>
                      </a:r>
                    </a:p>
                    <a:p>
                      <a:pPr marL="0" marR="0">
                        <a:lnSpc>
                          <a:spcPct val="115000"/>
                        </a:lnSpc>
                        <a:spcBef>
                          <a:spcPts val="0"/>
                        </a:spcBef>
                        <a:spcAft>
                          <a:spcPts val="0"/>
                        </a:spcAft>
                      </a:pPr>
                      <a:r>
                        <a:rPr sz="1400" lang="en-US">
                          <a:effectLst/>
                        </a:rPr>
                        <a:t> </a:t>
                      </a:r>
                    </a:p>
                    <a:p>
                      <a:pPr marL="0" marR="0">
                        <a:lnSpc>
                          <a:spcPct val="115000"/>
                        </a:lnSpc>
                        <a:spcBef>
                          <a:spcPts val="0"/>
                        </a:spcBef>
                        <a:spcAft>
                          <a:spcPts val="0"/>
                        </a:spcAft>
                      </a:pPr>
                      <a:r>
                        <a:rPr sz="1400" lang="en-US">
                          <a:effectLst/>
                        </a:rPr>
                        <a:t>Both urine &amp;HVS</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P value</a:t>
                      </a:r>
                      <a:endParaRPr sz="1400" lang="en-US">
                        <a:effectLst/>
                        <a:latin typeface="Calibri"/>
                        <a:ea typeface="Calibri"/>
                        <a:cs typeface="SimSun"/>
                      </a:endParaRPr>
                    </a:p>
                  </a:txBody>
                  <a:tcPr marL="68580" marR="68580" marT="0" marB="0"/>
                </a:tc>
              </a:tr>
              <a:tr h="440096">
                <a:tc>
                  <a:txBody>
                    <a:bodyPr/>
                    <a:p>
                      <a:pPr marL="0" marR="0">
                        <a:lnSpc>
                          <a:spcPct val="115000"/>
                        </a:lnSpc>
                        <a:spcBef>
                          <a:spcPts val="0"/>
                        </a:spcBef>
                        <a:spcAft>
                          <a:spcPts val="0"/>
                        </a:spcAft>
                      </a:pPr>
                      <a:r>
                        <a:rPr sz="1400" lang="en-US">
                          <a:effectLst/>
                        </a:rPr>
                        <a:t>18-20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9</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0 (0.0)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2 (66.7)</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 (33.3)</a:t>
                      </a:r>
                      <a:endParaRPr sz="1400" lang="en-US">
                        <a:effectLst/>
                        <a:latin typeface="Calibri"/>
                        <a:ea typeface="Calibri"/>
                        <a:cs typeface="SimSun"/>
                      </a:endParaRPr>
                    </a:p>
                  </a:txBody>
                  <a:tcPr marL="68580" marR="68580" marT="0" marB="0"/>
                </a:tc>
                <a:tc rowSpan="7">
                  <a:txBody>
                    <a:bodyPr/>
                    <a:p>
                      <a:pPr marL="0" marR="0">
                        <a:lnSpc>
                          <a:spcPct val="115000"/>
                        </a:lnSpc>
                        <a:spcBef>
                          <a:spcPts val="0"/>
                        </a:spcBef>
                        <a:spcAft>
                          <a:spcPts val="0"/>
                        </a:spcAft>
                      </a:pPr>
                      <a:r>
                        <a:rPr dirty="0" sz="1400" lang="en-US">
                          <a:effectLst/>
                        </a:rPr>
                        <a:t>0.17</a:t>
                      </a:r>
                      <a:endParaRPr dirty="0" sz="1400" lang="en-US">
                        <a:effectLst/>
                        <a:latin typeface="Calibri"/>
                        <a:ea typeface="Calibri"/>
                        <a:cs typeface="SimSun"/>
                      </a:endParaRPr>
                    </a:p>
                  </a:txBody>
                  <a:tcPr marL="68580" marR="68580" marT="0" marB="0"/>
                </a:tc>
              </a:tr>
              <a:tr h="440096">
                <a:tc>
                  <a:txBody>
                    <a:bodyPr/>
                    <a:p>
                      <a:pPr marL="0" marR="0">
                        <a:lnSpc>
                          <a:spcPct val="115000"/>
                        </a:lnSpc>
                        <a:spcBef>
                          <a:spcPts val="0"/>
                        </a:spcBef>
                        <a:spcAft>
                          <a:spcPts val="0"/>
                        </a:spcAft>
                      </a:pPr>
                      <a:r>
                        <a:rPr sz="1400" lang="en-US">
                          <a:effectLst/>
                        </a:rPr>
                        <a:t>21-30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 (25.0)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3 (37.5)</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3 (37.5)</a:t>
                      </a:r>
                      <a:endParaRPr dirty="0" sz="1400" lang="en-US">
                        <a:effectLst/>
                        <a:latin typeface="Calibri"/>
                        <a:ea typeface="Calibri"/>
                        <a:cs typeface="SimSun"/>
                      </a:endParaRPr>
                    </a:p>
                  </a:txBody>
                  <a:tcPr marL="68580" marR="68580" marT="0" marB="0"/>
                </a:tc>
                <a:tc vMerge="1">
                  <a:txBody>
                    <a:bodyPr/>
                    <a:p>
                      <a:endParaRPr lang="en-US"/>
                    </a:p>
                  </a:txBody>
                </a:tc>
              </a:tr>
              <a:tr h="440096">
                <a:tc>
                  <a:txBody>
                    <a:bodyPr/>
                    <a:p>
                      <a:pPr marL="0" marR="0">
                        <a:lnSpc>
                          <a:spcPct val="115000"/>
                        </a:lnSpc>
                        <a:spcBef>
                          <a:spcPts val="0"/>
                        </a:spcBef>
                        <a:spcAft>
                          <a:spcPts val="0"/>
                        </a:spcAft>
                      </a:pPr>
                      <a:r>
                        <a:rPr sz="1400" lang="en-US">
                          <a:effectLst/>
                        </a:rPr>
                        <a:t>31-40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 (25.0)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5 (31.3)</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7 (43.8)</a:t>
                      </a:r>
                      <a:endParaRPr dirty="0" sz="1400" lang="en-US">
                        <a:effectLst/>
                        <a:latin typeface="Calibri"/>
                        <a:ea typeface="Calibri"/>
                        <a:cs typeface="SimSun"/>
                      </a:endParaRPr>
                    </a:p>
                  </a:txBody>
                  <a:tcPr marL="68580" marR="68580" marT="0" marB="0"/>
                </a:tc>
                <a:tc vMerge="1">
                  <a:txBody>
                    <a:bodyPr/>
                    <a:p>
                      <a:endParaRPr lang="en-US"/>
                    </a:p>
                  </a:txBody>
                </a:tc>
              </a:tr>
              <a:tr h="440096">
                <a:tc>
                  <a:txBody>
                    <a:bodyPr/>
                    <a:p>
                      <a:pPr marL="0" marR="0">
                        <a:lnSpc>
                          <a:spcPct val="115000"/>
                        </a:lnSpc>
                        <a:spcBef>
                          <a:spcPts val="0"/>
                        </a:spcBef>
                        <a:spcAft>
                          <a:spcPts val="0"/>
                        </a:spcAft>
                      </a:pPr>
                      <a:r>
                        <a:rPr sz="1400" lang="en-US">
                          <a:effectLst/>
                        </a:rPr>
                        <a:t>41-50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 (18.8)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 (25.0)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9 (56.3)</a:t>
                      </a:r>
                      <a:endParaRPr dirty="0" sz="1400" lang="en-US">
                        <a:effectLst/>
                        <a:latin typeface="Calibri"/>
                        <a:ea typeface="Calibri"/>
                        <a:cs typeface="SimSun"/>
                      </a:endParaRPr>
                    </a:p>
                  </a:txBody>
                  <a:tcPr marL="68580" marR="68580" marT="0" marB="0"/>
                </a:tc>
                <a:tc vMerge="1">
                  <a:txBody>
                    <a:bodyPr/>
                    <a:p>
                      <a:endParaRPr lang="en-US"/>
                    </a:p>
                  </a:txBody>
                </a:tc>
              </a:tr>
              <a:tr h="440096">
                <a:tc>
                  <a:txBody>
                    <a:bodyPr/>
                    <a:p>
                      <a:pPr marL="0" marR="0">
                        <a:lnSpc>
                          <a:spcPct val="115000"/>
                        </a:lnSpc>
                        <a:spcBef>
                          <a:spcPts val="0"/>
                        </a:spcBef>
                        <a:spcAft>
                          <a:spcPts val="0"/>
                        </a:spcAft>
                      </a:pPr>
                      <a:r>
                        <a:rPr sz="1400" lang="en-US">
                          <a:effectLst/>
                        </a:rPr>
                        <a:t>51-60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 (20.0)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3 (30.0)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5 (50.0)</a:t>
                      </a:r>
                      <a:endParaRPr dirty="0" sz="1400" lang="en-US">
                        <a:effectLst/>
                        <a:latin typeface="Calibri"/>
                        <a:ea typeface="Calibri"/>
                        <a:cs typeface="SimSun"/>
                      </a:endParaRPr>
                    </a:p>
                  </a:txBody>
                  <a:tcPr marL="68580" marR="68580" marT="0" marB="0"/>
                </a:tc>
                <a:tc vMerge="1">
                  <a:txBody>
                    <a:bodyPr/>
                    <a:p>
                      <a:endParaRPr lang="en-US"/>
                    </a:p>
                  </a:txBody>
                </a:tc>
              </a:tr>
              <a:tr h="440096">
                <a:tc>
                  <a:txBody>
                    <a:bodyPr/>
                    <a:p>
                      <a:pPr marL="0" marR="0">
                        <a:lnSpc>
                          <a:spcPct val="115000"/>
                        </a:lnSpc>
                        <a:spcBef>
                          <a:spcPts val="0"/>
                        </a:spcBef>
                        <a:spcAft>
                          <a:spcPts val="0"/>
                        </a:spcAft>
                      </a:pPr>
                      <a:r>
                        <a:rPr sz="1400" lang="en-US">
                          <a:effectLst/>
                        </a:rPr>
                        <a:t>61 &gt;</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1 (20.0)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4 (80.0)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0 (0.0)</a:t>
                      </a:r>
                      <a:endParaRPr dirty="0" sz="1400" lang="en-US">
                        <a:effectLst/>
                        <a:latin typeface="Calibri"/>
                        <a:ea typeface="Calibri"/>
                        <a:cs typeface="SimSun"/>
                      </a:endParaRPr>
                    </a:p>
                  </a:txBody>
                  <a:tcPr marL="68580" marR="68580" marT="0" marB="0"/>
                </a:tc>
                <a:tc vMerge="1">
                  <a:txBody>
                    <a:bodyPr/>
                    <a:p>
                      <a:endParaRPr lang="en-US"/>
                    </a:p>
                  </a:txBody>
                </a:tc>
              </a:tr>
              <a:tr h="440096">
                <a:tc>
                  <a:txBody>
                    <a:bodyPr/>
                    <a:p>
                      <a:pPr marL="0" marR="0">
                        <a:lnSpc>
                          <a:spcPct val="115000"/>
                        </a:lnSpc>
                        <a:spcBef>
                          <a:spcPts val="0"/>
                        </a:spcBef>
                        <a:spcAft>
                          <a:spcPts val="0"/>
                        </a:spcAft>
                      </a:pPr>
                      <a:r>
                        <a:rPr sz="1400" lang="en-US">
                          <a:effectLst/>
                        </a:rPr>
                        <a:t>Total</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70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58  (82.8)</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12 (20.7%)</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21 (36.20%)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25 (43.1)</a:t>
                      </a:r>
                      <a:endParaRPr dirty="0" sz="1400" lang="en-US">
                        <a:effectLst/>
                        <a:latin typeface="Calibri"/>
                        <a:ea typeface="Calibri"/>
                        <a:cs typeface="SimSun"/>
                      </a:endParaRPr>
                    </a:p>
                  </a:txBody>
                  <a:tcPr marL="68580" marR="68580" marT="0" marB="0"/>
                </a:tc>
                <a:tc vMerge="1">
                  <a:txBody>
                    <a:bodyPr/>
                    <a:p>
                      <a:endParaRPr lang="en-US"/>
                    </a:p>
                  </a:txBody>
                </a:tc>
              </a:tr>
            </a:tbl>
          </a:graphicData>
        </a:graphic>
      </p:graphicFrame>
      <p:sp>
        <p:nvSpPr>
          <p:cNvPr id="1048620" name="Rectangle 2"/>
          <p:cNvSpPr/>
          <p:nvPr/>
        </p:nvSpPr>
        <p:spPr>
          <a:xfrm>
            <a:off x="457200" y="5624000"/>
            <a:ext cx="3370579" cy="358141"/>
          </a:xfrm>
          <a:prstGeom prst="rect"/>
        </p:spPr>
        <p:txBody>
          <a:bodyPr wrap="none">
            <a:spAutoFit/>
          </a:bodyPr>
          <a:p>
            <a:r>
              <a:rPr b="1" dirty="0" lang="en-US"/>
              <a:t>X</a:t>
            </a:r>
            <a:r>
              <a:rPr baseline="30000" b="1" dirty="0" lang="en-US"/>
              <a:t>2</a:t>
            </a:r>
            <a:r>
              <a:rPr b="1" dirty="0" lang="en-US"/>
              <a:t>= 2.5642, </a:t>
            </a:r>
            <a:r>
              <a:rPr b="1" dirty="0" lang="en-US" err="1"/>
              <a:t>df</a:t>
            </a:r>
            <a:r>
              <a:rPr b="1" dirty="0" lang="en-US"/>
              <a:t> =1, p-value= 0.17</a:t>
            </a:r>
            <a:endParaRPr dirty="0"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21" name="TextBox 2"/>
          <p:cNvSpPr txBox="1"/>
          <p:nvPr/>
        </p:nvSpPr>
        <p:spPr>
          <a:xfrm>
            <a:off x="381000" y="0"/>
            <a:ext cx="8417241" cy="624840"/>
          </a:xfrm>
          <a:prstGeom prst="rect"/>
          <a:noFill/>
        </p:spPr>
        <p:txBody>
          <a:bodyPr rtlCol="0" wrap="square">
            <a:spAutoFit/>
          </a:bodyPr>
          <a:p>
            <a:r>
              <a:rPr b="1" dirty="0" lang="en-US" smtClean="0">
                <a:latin typeface="Times New Roman" pitchFamily="18" charset="0"/>
                <a:cs typeface="Times New Roman" pitchFamily="18" charset="0"/>
              </a:rPr>
              <a:t>Table 4 Risk factors of </a:t>
            </a:r>
            <a:r>
              <a:rPr b="1" dirty="0" i="1" lang="en-US" smtClean="0">
                <a:latin typeface="Times New Roman" pitchFamily="18" charset="0"/>
                <a:cs typeface="Times New Roman" pitchFamily="18" charset="0"/>
              </a:rPr>
              <a:t>Trichomonas vaginalis</a:t>
            </a:r>
            <a:r>
              <a:rPr b="1" dirty="0" lang="en-US" smtClean="0">
                <a:latin typeface="Times New Roman" pitchFamily="18" charset="0"/>
                <a:cs typeface="Times New Roman" pitchFamily="18" charset="0"/>
              </a:rPr>
              <a:t> infection among Male prison inmates in Umuahia, Abia State</a:t>
            </a:r>
            <a:endParaRPr b="1" dirty="0" lang="en-US">
              <a:latin typeface="Times New Roman" pitchFamily="18" charset="0"/>
              <a:cs typeface="Times New Roman" pitchFamily="18" charset="0"/>
            </a:endParaRPr>
          </a:p>
        </p:txBody>
      </p:sp>
      <p:graphicFrame>
        <p:nvGraphicFramePr>
          <p:cNvPr id="4194307" name="Table 1"/>
          <p:cNvGraphicFramePr>
            <a:graphicFrameLocks noGrp="1"/>
          </p:cNvGraphicFramePr>
          <p:nvPr/>
        </p:nvGraphicFramePr>
        <p:xfrm>
          <a:off x="304800" y="685800"/>
          <a:ext cx="8305800" cy="5638801"/>
        </p:xfrm>
        <a:graphic>
          <a:graphicData uri="http://schemas.openxmlformats.org/drawingml/2006/table">
            <a:tbl>
              <a:tblPr>
                <a:tableStyleId>{5C22544A-7EE6-4342-B048-85BDC9FD1C3A}</a:tableStyleId>
              </a:tblPr>
              <a:tblGrid>
                <a:gridCol w="1586012"/>
                <a:gridCol w="2407514"/>
                <a:gridCol w="2407514"/>
                <a:gridCol w="1904760"/>
              </a:tblGrid>
              <a:tr h="484970">
                <a:tc>
                  <a:txBody>
                    <a:bodyPr/>
                    <a:p>
                      <a:pPr algn="ctr" marL="0" marR="0">
                        <a:lnSpc>
                          <a:spcPct val="115000"/>
                        </a:lnSpc>
                        <a:spcBef>
                          <a:spcPts val="0"/>
                        </a:spcBef>
                        <a:spcAft>
                          <a:spcPts val="0"/>
                        </a:spcAft>
                      </a:pPr>
                      <a:r>
                        <a:rPr b="1" dirty="0" sz="1400" lang="en-US">
                          <a:effectLst/>
                        </a:rPr>
                        <a:t>Variables</a:t>
                      </a:r>
                      <a:endParaRPr b="1"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b="1" dirty="0" sz="1400" lang="en-US">
                          <a:effectLst/>
                        </a:rPr>
                        <a:t>NO of Respondents (N=220)</a:t>
                      </a:r>
                      <a:endParaRPr b="1"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b="1" dirty="0" sz="1400" lang="en-US">
                          <a:effectLst/>
                        </a:rPr>
                        <a:t>NO infected (%)</a:t>
                      </a:r>
                      <a:endParaRPr b="1"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665140">
                <a:tc gridSpan="4">
                  <a:txBody>
                    <a:bodyPr/>
                    <a:p>
                      <a:pPr algn="just" marL="0" marR="0">
                        <a:lnSpc>
                          <a:spcPct val="115000"/>
                        </a:lnSpc>
                        <a:spcBef>
                          <a:spcPts val="0"/>
                        </a:spcBef>
                        <a:spcAft>
                          <a:spcPts val="0"/>
                        </a:spcAft>
                      </a:pPr>
                      <a:r>
                        <a:rPr b="1" dirty="0" sz="1400" lang="en-US">
                          <a:effectLst/>
                        </a:rPr>
                        <a:t>Do you practice unprotected sex</a:t>
                      </a:r>
                    </a:p>
                    <a:p>
                      <a:pPr algn="just" marL="0" marR="0">
                        <a:lnSpc>
                          <a:spcPct val="115000"/>
                        </a:lnSpc>
                        <a:spcBef>
                          <a:spcPts val="0"/>
                        </a:spcBef>
                        <a:spcAft>
                          <a:spcPts val="0"/>
                        </a:spcAft>
                      </a:pPr>
                      <a:r>
                        <a:rPr dirty="0" sz="1400" lang="en-US">
                          <a:effectLst/>
                        </a:rPr>
                        <a:t> </a:t>
                      </a:r>
                      <a:endParaRPr dirty="0"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402659">
                <a:tc>
                  <a:txBody>
                    <a:bodyPr/>
                    <a:p>
                      <a:pPr marL="0" marR="0">
                        <a:lnSpc>
                          <a:spcPct val="115000"/>
                        </a:lnSpc>
                        <a:spcBef>
                          <a:spcPts val="0"/>
                        </a:spcBef>
                        <a:spcAft>
                          <a:spcPts val="0"/>
                        </a:spcAft>
                      </a:pPr>
                      <a:r>
                        <a:rPr sz="1400" lang="en-US">
                          <a:effectLst/>
                        </a:rPr>
                        <a:t>Yes</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85</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39 (45.8)</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a:txBody>
                    <a:bodyPr/>
                    <a:p>
                      <a:pPr marL="0" marR="0">
                        <a:lnSpc>
                          <a:spcPct val="115000"/>
                        </a:lnSpc>
                        <a:spcBef>
                          <a:spcPts val="0"/>
                        </a:spcBef>
                        <a:spcAft>
                          <a:spcPts val="0"/>
                        </a:spcAft>
                      </a:pPr>
                      <a:r>
                        <a:rPr sz="1400" lang="en-US">
                          <a:effectLst/>
                        </a:rPr>
                        <a:t>No</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135</a:t>
                      </a:r>
                      <a:endParaRPr sz="1400" lang="en-US">
                        <a:solidFill>
                          <a:srgbClr val="000000"/>
                        </a:solidFill>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r>
                        <a:rPr dirty="0" sz="1400" lang="en-US" smtClean="0">
                          <a:effectLst/>
                        </a:rPr>
                        <a:t>              </a:t>
                      </a:r>
                      <a:r>
                        <a:rPr dirty="0" sz="1400" lang="en-US">
                          <a:effectLst/>
                        </a:rPr>
                        <a:t>66(48.8)</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gridSpan="4">
                  <a:txBody>
                    <a:bodyPr/>
                    <a:p>
                      <a:pPr marL="0" marR="0">
                        <a:lnSpc>
                          <a:spcPct val="115000"/>
                        </a:lnSpc>
                        <a:spcBef>
                          <a:spcPts val="0"/>
                        </a:spcBef>
                        <a:spcAft>
                          <a:spcPts val="0"/>
                        </a:spcAft>
                      </a:pPr>
                      <a:r>
                        <a:rPr dirty="0" sz="1400" lang="en-US">
                          <a:effectLst/>
                        </a:rPr>
                        <a:t>Total                                        </a:t>
                      </a:r>
                      <a:r>
                        <a:rPr dirty="0" sz="1400" lang="en-US" smtClean="0">
                          <a:effectLst/>
                        </a:rPr>
                        <a:t>                 220                                                </a:t>
                      </a:r>
                      <a:r>
                        <a:rPr dirty="0" sz="1400" lang="en-US">
                          <a:effectLst/>
                        </a:rPr>
                        <a:t>105(47.7)  </a:t>
                      </a:r>
                      <a:endParaRPr dirty="0"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332570">
                <a:tc gridSpan="4">
                  <a:txBody>
                    <a:bodyPr/>
                    <a:p>
                      <a:pPr marL="0" marR="0">
                        <a:lnSpc>
                          <a:spcPct val="115000"/>
                        </a:lnSpc>
                        <a:spcBef>
                          <a:spcPts val="0"/>
                        </a:spcBef>
                        <a:spcAft>
                          <a:spcPts val="0"/>
                        </a:spcAft>
                      </a:pPr>
                      <a:r>
                        <a:rPr sz="1400" lang="en-US">
                          <a:effectLst/>
                        </a:rPr>
                        <a:t> </a:t>
                      </a:r>
                      <a:endParaRPr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332570">
                <a:tc gridSpan="4">
                  <a:txBody>
                    <a:bodyPr/>
                    <a:p>
                      <a:pPr marL="0" marR="0">
                        <a:lnSpc>
                          <a:spcPct val="115000"/>
                        </a:lnSpc>
                        <a:spcBef>
                          <a:spcPts val="0"/>
                        </a:spcBef>
                        <a:spcAft>
                          <a:spcPts val="0"/>
                        </a:spcAft>
                      </a:pPr>
                      <a:r>
                        <a:rPr b="1" dirty="0" sz="1400" lang="en-US">
                          <a:effectLst/>
                        </a:rPr>
                        <a:t>Do you have multiple sexual partner</a:t>
                      </a:r>
                      <a:endParaRPr b="1" dirty="0"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332570">
                <a:tc>
                  <a:txBody>
                    <a:bodyPr/>
                    <a:p>
                      <a:pPr marL="0" marR="0">
                        <a:lnSpc>
                          <a:spcPct val="115000"/>
                        </a:lnSpc>
                        <a:spcBef>
                          <a:spcPts val="0"/>
                        </a:spcBef>
                        <a:spcAft>
                          <a:spcPts val="0"/>
                        </a:spcAft>
                      </a:pPr>
                      <a:r>
                        <a:rPr sz="1400" lang="en-US">
                          <a:effectLst/>
                        </a:rPr>
                        <a:t>Yes</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135</a:t>
                      </a:r>
                      <a:endParaRPr sz="1400" lang="en-US">
                        <a:solidFill>
                          <a:srgbClr val="000000"/>
                        </a:solidFill>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r>
                        <a:rPr dirty="0" sz="1400" lang="en-US" smtClean="0">
                          <a:effectLst/>
                        </a:rPr>
                        <a:t>              49 </a:t>
                      </a:r>
                      <a:r>
                        <a:rPr dirty="0" sz="1400" lang="en-US">
                          <a:effectLst/>
                        </a:rPr>
                        <a:t>(36.3)</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a:txBody>
                    <a:bodyPr/>
                    <a:p>
                      <a:pPr marL="0" marR="0">
                        <a:lnSpc>
                          <a:spcPct val="115000"/>
                        </a:lnSpc>
                        <a:spcBef>
                          <a:spcPts val="0"/>
                        </a:spcBef>
                        <a:spcAft>
                          <a:spcPts val="0"/>
                        </a:spcAft>
                      </a:pPr>
                      <a:r>
                        <a:rPr sz="1400" lang="en-US">
                          <a:effectLst/>
                        </a:rPr>
                        <a:t>No</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85</a:t>
                      </a:r>
                      <a:endParaRPr sz="1400" lang="en-US">
                        <a:solidFill>
                          <a:srgbClr val="000000"/>
                        </a:solidFill>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r>
                        <a:rPr dirty="0" sz="1400" lang="en-US" smtClean="0">
                          <a:effectLst/>
                        </a:rPr>
                        <a:t>               </a:t>
                      </a:r>
                      <a:r>
                        <a:rPr dirty="0" sz="1400" lang="en-US">
                          <a:effectLst/>
                        </a:rPr>
                        <a:t>39 (45.8)</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427762">
                <a:tc gridSpan="4">
                  <a:txBody>
                    <a:bodyPr/>
                    <a:p>
                      <a:pPr marL="0" marR="0">
                        <a:lnSpc>
                          <a:spcPct val="115000"/>
                        </a:lnSpc>
                        <a:spcBef>
                          <a:spcPts val="0"/>
                        </a:spcBef>
                        <a:spcAft>
                          <a:spcPts val="0"/>
                        </a:spcAft>
                      </a:pPr>
                      <a:r>
                        <a:rPr dirty="0" sz="1400" lang="en-US">
                          <a:effectLst/>
                        </a:rPr>
                        <a:t>Total                                    </a:t>
                      </a:r>
                      <a:r>
                        <a:rPr dirty="0" sz="1400" lang="en-US" smtClean="0">
                          <a:effectLst/>
                        </a:rPr>
                        <a:t>                     </a:t>
                      </a:r>
                      <a:r>
                        <a:rPr dirty="0" sz="1400" lang="en-US">
                          <a:effectLst/>
                        </a:rPr>
                        <a:t>220                                </a:t>
                      </a:r>
                      <a:r>
                        <a:rPr dirty="0" sz="1400" lang="en-US" smtClean="0">
                          <a:effectLst/>
                        </a:rPr>
                        <a:t>      </a:t>
                      </a:r>
                      <a:r>
                        <a:rPr baseline="0" dirty="0" sz="1400" lang="en-US" smtClean="0">
                          <a:effectLst/>
                        </a:rPr>
                        <a:t>         </a:t>
                      </a:r>
                      <a:r>
                        <a:rPr dirty="0" sz="1400" lang="en-US" smtClean="0">
                          <a:effectLst/>
                        </a:rPr>
                        <a:t>105 </a:t>
                      </a:r>
                      <a:r>
                        <a:rPr dirty="0" sz="1400" lang="en-US">
                          <a:effectLst/>
                        </a:rPr>
                        <a:t>(47.7)</a:t>
                      </a:r>
                      <a:endParaRPr dirty="0"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332570">
                <a:tc gridSpan="4">
                  <a:txBody>
                    <a:bodyPr/>
                    <a:p>
                      <a:pPr marL="0" marR="0">
                        <a:lnSpc>
                          <a:spcPct val="115000"/>
                        </a:lnSpc>
                        <a:spcBef>
                          <a:spcPts val="0"/>
                        </a:spcBef>
                        <a:spcAft>
                          <a:spcPts val="0"/>
                        </a:spcAft>
                      </a:pPr>
                      <a:r>
                        <a:rPr b="1" dirty="0" sz="1400" lang="en-US">
                          <a:effectLst/>
                        </a:rPr>
                        <a:t>Are you aware these activities could expose one to the infection</a:t>
                      </a:r>
                      <a:endParaRPr b="1" dirty="0" sz="1400" lang="en-US">
                        <a:solidFill>
                          <a:srgbClr val="000000"/>
                        </a:solidFill>
                        <a:effectLst/>
                        <a:latin typeface="Calibri"/>
                        <a:ea typeface="Calibri"/>
                        <a:cs typeface="SimSun"/>
                      </a:endParaRPr>
                    </a:p>
                  </a:txBody>
                  <a:tcPr marL="68580" marR="68580" marT="0" marB="0"/>
                </a:tc>
                <a:tc hMerge="1">
                  <a:txBody>
                    <a:bodyPr/>
                    <a:p>
                      <a:endParaRPr lang="en-US"/>
                    </a:p>
                  </a:txBody>
                </a:tc>
                <a:tc hMerge="1">
                  <a:txBody>
                    <a:bodyPr/>
                    <a:p>
                      <a:endParaRPr lang="en-US"/>
                    </a:p>
                  </a:txBody>
                </a:tc>
                <a:tc hMerge="1">
                  <a:txBody>
                    <a:bodyPr/>
                    <a:p>
                      <a:endParaRPr lang="en-US"/>
                    </a:p>
                  </a:txBody>
                </a:tc>
              </a:tr>
              <a:tr h="332570">
                <a:tc>
                  <a:txBody>
                    <a:bodyPr/>
                    <a:p>
                      <a:pPr marL="0" marR="0">
                        <a:lnSpc>
                          <a:spcPct val="115000"/>
                        </a:lnSpc>
                        <a:spcBef>
                          <a:spcPts val="0"/>
                        </a:spcBef>
                        <a:spcAft>
                          <a:spcPts val="0"/>
                        </a:spcAft>
                      </a:pPr>
                      <a:r>
                        <a:rPr sz="1400" lang="en-US">
                          <a:effectLst/>
                        </a:rPr>
                        <a:t>Yes</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109</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49 (44.9)</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a:txBody>
                    <a:bodyPr/>
                    <a:p>
                      <a:pPr marL="0" marR="0">
                        <a:lnSpc>
                          <a:spcPct val="115000"/>
                        </a:lnSpc>
                        <a:spcBef>
                          <a:spcPts val="0"/>
                        </a:spcBef>
                        <a:spcAft>
                          <a:spcPts val="0"/>
                        </a:spcAft>
                      </a:pPr>
                      <a:r>
                        <a:rPr sz="1400" lang="en-US">
                          <a:effectLst/>
                        </a:rPr>
                        <a:t>No</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92</a:t>
                      </a:r>
                      <a:endParaRPr sz="1400" lang="en-US">
                        <a:solidFill>
                          <a:srgbClr val="000000"/>
                        </a:solidFill>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r>
                        <a:rPr dirty="0" sz="1400" lang="en-US" smtClean="0">
                          <a:effectLst/>
                        </a:rPr>
                        <a:t>                </a:t>
                      </a:r>
                      <a:r>
                        <a:rPr dirty="0" sz="1400" lang="en-US">
                          <a:effectLst/>
                        </a:rPr>
                        <a:t>46  (50.0)</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a:txBody>
                    <a:bodyPr/>
                    <a:p>
                      <a:pPr marL="0" marR="0">
                        <a:lnSpc>
                          <a:spcPct val="115000"/>
                        </a:lnSpc>
                        <a:spcBef>
                          <a:spcPts val="0"/>
                        </a:spcBef>
                        <a:spcAft>
                          <a:spcPts val="0"/>
                        </a:spcAft>
                      </a:pPr>
                      <a:r>
                        <a:rPr sz="1400" lang="en-US">
                          <a:effectLst/>
                        </a:rPr>
                        <a:t>No idea                                                                   </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19</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10  (52.6)</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200" lang="en-US">
                          <a:effectLst/>
                        </a:rPr>
                        <a:t> </a:t>
                      </a:r>
                      <a:endParaRPr sz="1100" lang="en-US">
                        <a:solidFill>
                          <a:srgbClr val="000000"/>
                        </a:solidFill>
                        <a:effectLst/>
                        <a:latin typeface="Calibri"/>
                        <a:ea typeface="Calibri"/>
                        <a:cs typeface="SimSun"/>
                      </a:endParaRPr>
                    </a:p>
                  </a:txBody>
                  <a:tcPr marL="68580" marR="68580" marT="0" marB="0"/>
                </a:tc>
              </a:tr>
              <a:tr h="332570">
                <a:tc>
                  <a:txBody>
                    <a:bodyPr/>
                    <a:p>
                      <a:pPr marL="0" marR="0">
                        <a:lnSpc>
                          <a:spcPct val="115000"/>
                        </a:lnSpc>
                        <a:spcBef>
                          <a:spcPts val="0"/>
                        </a:spcBef>
                        <a:spcAft>
                          <a:spcPts val="0"/>
                        </a:spcAft>
                      </a:pPr>
                      <a:r>
                        <a:rPr sz="1400" lang="en-US">
                          <a:effectLst/>
                        </a:rPr>
                        <a:t>Total</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220</a:t>
                      </a:r>
                      <a:endParaRPr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105(47.7)</a:t>
                      </a:r>
                      <a:endParaRPr dirty="0" sz="1400" lang="en-US">
                        <a:solidFill>
                          <a:srgbClr val="000000"/>
                        </a:solidFill>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200" lang="en-US">
                          <a:effectLst/>
                        </a:rPr>
                        <a:t> </a:t>
                      </a:r>
                      <a:endParaRPr dirty="0" sz="1100" lang="en-US">
                        <a:solidFill>
                          <a:srgbClr val="000000"/>
                        </a:solidFill>
                        <a:effectLst/>
                        <a:latin typeface="Calibri"/>
                        <a:ea typeface="Calibri"/>
                        <a:cs typeface="SimSun"/>
                      </a:endParaRPr>
                    </a:p>
                  </a:txBody>
                  <a:tcPr marL="68580" marR="68580" marT="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22" name="Rectangle 1"/>
          <p:cNvSpPr>
            <a:spLocks noChangeArrowheads="1"/>
          </p:cNvSpPr>
          <p:nvPr/>
        </p:nvSpPr>
        <p:spPr bwMode="auto">
          <a:xfrm>
            <a:off x="152400" y="263990"/>
            <a:ext cx="8839200" cy="701039"/>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l" defTabSz="914400" eaLnBrk="1" fontAlgn="base" hangingPunct="1" indent="0" latinLnBrk="0" lvl="0" marL="0" marR="0" rtl="0">
              <a:lnSpc>
                <a:spcPct val="100000"/>
              </a:lnSpc>
              <a:spcBef>
                <a:spcPct val="0"/>
              </a:spcBef>
              <a:spcAft>
                <a:spcPct val="0"/>
              </a:spcAft>
              <a:buClrTx/>
              <a:buSzTx/>
              <a:buFontTx/>
              <a:buNone/>
              <a:tabLst>
                <a:tab algn="l" pos="2447925"/>
                <a:tab algn="ctr" pos="2971800"/>
              </a:tabLst>
            </a:pP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Table 5: Symptoms associated with </a:t>
            </a:r>
            <a:r>
              <a:rPr baseline="0" b="1" cap="none" dirty="0" sz="20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T</a:t>
            </a:r>
            <a:r>
              <a:rPr baseline="0" b="1" cap="none" dirty="0" sz="20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r</a:t>
            </a:r>
            <a:r>
              <a:rPr baseline="0" b="1" cap="none" dirty="0" sz="20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i</a:t>
            </a:r>
            <a:r>
              <a:rPr baseline="0" b="1" cap="none" dirty="0" sz="20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chomonas</a:t>
            </a:r>
            <a:r>
              <a:rPr baseline="0" b="1" cap="none" dirty="0" sz="2000" i="1"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vaginalis</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infection among </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m</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a</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l</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e</a:t>
            </a:r>
            <a:r>
              <a:rPr baseline="0" b="1"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prison inmates</a:t>
            </a:r>
            <a:r>
              <a:rPr baseline="0" b="0" cap="none" dirty="0" sz="2000" i="0" kumimoji="0" lang="en-US" normalizeH="0" strike="noStrike" u="none" smtClean="0">
                <a:ln>
                  <a:noFill/>
                </a:ln>
                <a:solidFill>
                  <a:schemeClr val="tx1"/>
                </a:solidFill>
                <a:effectLst/>
                <a:latin typeface="Times New Roman" pitchFamily="18" charset="0"/>
                <a:ea typeface="Calibri" pitchFamily="34" charset="0"/>
                <a:cs typeface="Times New Roman" pitchFamily="18" charset="0"/>
              </a:rPr>
              <a:t> </a:t>
            </a:r>
            <a:endParaRPr baseline="0" b="0" cap="none" dirty="0" sz="2000" i="0" kumimoji="0" lang="en-US" normalizeH="0" strike="noStrike" u="none" smtClean="0">
              <a:ln>
                <a:noFill/>
              </a:ln>
              <a:solidFill>
                <a:schemeClr val="tx1"/>
              </a:solidFill>
              <a:effectLst/>
              <a:latin typeface="Times New Roman" pitchFamily="18" charset="0"/>
              <a:cs typeface="Times New Roman" pitchFamily="18" charset="0"/>
            </a:endParaRPr>
          </a:p>
        </p:txBody>
      </p:sp>
      <p:graphicFrame>
        <p:nvGraphicFramePr>
          <p:cNvPr id="4194308" name="Table 1"/>
          <p:cNvGraphicFramePr>
            <a:graphicFrameLocks noGrp="1"/>
          </p:cNvGraphicFramePr>
          <p:nvPr/>
        </p:nvGraphicFramePr>
        <p:xfrm>
          <a:off x="152400" y="996342"/>
          <a:ext cx="8839200" cy="4871057"/>
        </p:xfrm>
        <a:graphic>
          <a:graphicData uri="http://schemas.openxmlformats.org/drawingml/2006/table">
            <a:tbl>
              <a:tblPr firstRow="1" firstCol="1" bandRow="1">
                <a:tableStyleId>{5C22544A-7EE6-4342-B048-85BDC9FD1C3A}</a:tableStyleId>
              </a:tblPr>
              <a:tblGrid>
                <a:gridCol w="1488892"/>
                <a:gridCol w="1441816"/>
                <a:gridCol w="1507353"/>
                <a:gridCol w="1607966"/>
                <a:gridCol w="1597813"/>
                <a:gridCol w="1195360"/>
              </a:tblGrid>
              <a:tr h="2435529">
                <a:tc>
                  <a:txBody>
                    <a:bodyPr/>
                    <a:p>
                      <a:pPr marL="0" marR="0">
                        <a:lnSpc>
                          <a:spcPct val="115000"/>
                        </a:lnSpc>
                        <a:spcBef>
                          <a:spcPts val="0"/>
                        </a:spcBef>
                        <a:spcAft>
                          <a:spcPts val="0"/>
                        </a:spcAft>
                      </a:pPr>
                      <a:r>
                        <a:rPr dirty="0" sz="1400" lang="en-US">
                          <a:effectLst/>
                        </a:rPr>
                        <a:t>NO </a:t>
                      </a:r>
                    </a:p>
                    <a:p>
                      <a:pPr marL="0" marR="0">
                        <a:lnSpc>
                          <a:spcPct val="115000"/>
                        </a:lnSpc>
                        <a:spcBef>
                          <a:spcPts val="0"/>
                        </a:spcBef>
                        <a:spcAft>
                          <a:spcPts val="0"/>
                        </a:spcAft>
                      </a:pPr>
                      <a:r>
                        <a:rPr dirty="0" sz="1400" lang="en-US">
                          <a:effectLst/>
                        </a:rPr>
                        <a:t>Examined</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Total </a:t>
                      </a:r>
                    </a:p>
                    <a:p>
                      <a:pPr marL="0" marR="0">
                        <a:lnSpc>
                          <a:spcPct val="115000"/>
                        </a:lnSpc>
                        <a:spcBef>
                          <a:spcPts val="0"/>
                        </a:spcBef>
                        <a:spcAft>
                          <a:spcPts val="0"/>
                        </a:spcAft>
                      </a:pPr>
                      <a:r>
                        <a:rPr dirty="0" sz="1400" lang="en-US">
                          <a:effectLst/>
                        </a:rPr>
                        <a:t>NO infected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Total NO without symptoms</a:t>
                      </a:r>
                    </a:p>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Characteristic symptoms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r>
              <a:tr h="1623685">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Light burning after urination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Mild discharge (%)</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Rashes at the private part (%)</a:t>
                      </a:r>
                      <a:endParaRPr sz="1400" lang="en-US">
                        <a:effectLst/>
                        <a:latin typeface="Calibri"/>
                        <a:ea typeface="Calibri"/>
                        <a:cs typeface="SimSun"/>
                      </a:endParaRPr>
                    </a:p>
                  </a:txBody>
                  <a:tcPr marL="68580" marR="68580" marT="0" marB="0"/>
                </a:tc>
              </a:tr>
              <a:tr h="811843">
                <a:tc>
                  <a:txBody>
                    <a:bodyPr/>
                    <a:p>
                      <a:pPr marL="0" marR="0">
                        <a:lnSpc>
                          <a:spcPct val="115000"/>
                        </a:lnSpc>
                        <a:spcBef>
                          <a:spcPts val="0"/>
                        </a:spcBef>
                        <a:spcAft>
                          <a:spcPts val="0"/>
                        </a:spcAft>
                      </a:pPr>
                      <a:r>
                        <a:rPr sz="1400" lang="en-US">
                          <a:effectLst/>
                        </a:rPr>
                        <a:t>280</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94 (33.5)</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sz="1400" lang="en-US">
                          <a:effectLst/>
                        </a:rPr>
                        <a:t>57 (60.6)</a:t>
                      </a:r>
                      <a:endParaRPr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12 (12.8)</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9(9.6)</a:t>
                      </a:r>
                      <a:endParaRPr dirty="0" sz="1400" lang="en-US">
                        <a:effectLst/>
                        <a:latin typeface="Calibri"/>
                        <a:ea typeface="Calibri"/>
                        <a:cs typeface="SimSun"/>
                      </a:endParaRPr>
                    </a:p>
                  </a:txBody>
                  <a:tcPr marL="68580" marR="68580" marT="0" marB="0"/>
                </a:tc>
                <a:tc>
                  <a:txBody>
                    <a:bodyPr/>
                    <a:p>
                      <a:pPr marL="0" marR="0">
                        <a:lnSpc>
                          <a:spcPct val="115000"/>
                        </a:lnSpc>
                        <a:spcBef>
                          <a:spcPts val="0"/>
                        </a:spcBef>
                        <a:spcAft>
                          <a:spcPts val="0"/>
                        </a:spcAft>
                      </a:pPr>
                      <a:r>
                        <a:rPr dirty="0" sz="1400" lang="en-US">
                          <a:effectLst/>
                        </a:rPr>
                        <a:t>16 (15.9)</a:t>
                      </a:r>
                      <a:endParaRPr dirty="0" sz="1400" lang="en-US">
                        <a:effectLst/>
                        <a:latin typeface="Calibri"/>
                        <a:ea typeface="Calibri"/>
                        <a:cs typeface="SimSun"/>
                      </a:endParaRPr>
                    </a:p>
                  </a:txBody>
                  <a:tcPr marL="68580" marR="68580" marT="0" marB="0"/>
                </a:tc>
              </a:tr>
            </a:tbl>
          </a:graphicData>
        </a:graphic>
      </p:graphicFrame>
      <p:sp>
        <p:nvSpPr>
          <p:cNvPr id="1048623" name="Rectangle 2"/>
          <p:cNvSpPr/>
          <p:nvPr/>
        </p:nvSpPr>
        <p:spPr>
          <a:xfrm>
            <a:off x="152400" y="5943600"/>
            <a:ext cx="4030980" cy="358140"/>
          </a:xfrm>
          <a:prstGeom prst="rect"/>
        </p:spPr>
        <p:txBody>
          <a:bodyPr wrap="none">
            <a:spAutoFit/>
          </a:bodyPr>
          <a:p>
            <a:r>
              <a:rPr b="1" dirty="0" lang="en-US"/>
              <a:t>X</a:t>
            </a:r>
            <a:r>
              <a:rPr baseline="30000" b="1" dirty="0" lang="en-US"/>
              <a:t>2 </a:t>
            </a:r>
            <a:r>
              <a:rPr b="1" dirty="0" lang="en-US"/>
              <a:t>= 2.8512, </a:t>
            </a:r>
            <a:r>
              <a:rPr b="1" dirty="0" lang="en-US" err="1"/>
              <a:t>df</a:t>
            </a:r>
            <a:r>
              <a:rPr b="1" dirty="0" lang="en-US"/>
              <a:t> = 1, P-value = 0.091305</a:t>
            </a:r>
            <a:endParaRPr dirty="0"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60" name=""/>
        <p:cNvGrpSpPr/>
        <p:nvPr/>
      </p:nvGrpSpPr>
      <p:grpSpPr>
        <a:xfrm>
          <a:off x="0" y="0"/>
          <a:ext cx="0" cy="0"/>
          <a:chOff x="0" y="0"/>
          <a:chExt cx="0" cy="0"/>
        </a:xfrm>
      </p:grpSpPr>
      <p:sp>
        <p:nvSpPr>
          <p:cNvPr id="1048627" name="Rectangle 1"/>
          <p:cNvSpPr>
            <a:spLocks noChangeArrowheads="1"/>
          </p:cNvSpPr>
          <p:nvPr/>
        </p:nvSpPr>
        <p:spPr bwMode="auto">
          <a:xfrm>
            <a:off x="76200" y="114063"/>
            <a:ext cx="8382000" cy="701040"/>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l" defTabSz="914400" eaLnBrk="1" fontAlgn="base" hangingPunct="1" indent="0" latinLnBrk="0" lvl="0" marL="0" marR="0" rtl="0">
              <a:lnSpc>
                <a:spcPct val="100000"/>
              </a:lnSpc>
              <a:spcBef>
                <a:spcPct val="0"/>
              </a:spcBef>
              <a:spcAft>
                <a:spcPct val="0"/>
              </a:spcAft>
              <a:buClrTx/>
              <a:buSzTx/>
              <a:buFontTx/>
              <a:buNone/>
            </a:pPr>
            <a:r>
              <a:rPr baseline="0" b="1" cap="none" dirty="0" sz="2000" i="0" kumimoji="0" lang="en-US" normalizeH="0" strike="noStrike" u="none" smtClean="0">
                <a:ln>
                  <a:noFill/>
                </a:ln>
                <a:solidFill>
                  <a:srgbClr val="000000"/>
                </a:solidFill>
                <a:effectLst/>
                <a:latin typeface="Times New Roman" pitchFamily="18" charset="0"/>
                <a:ea typeface="Times New Roman" pitchFamily="18" charset="0"/>
                <a:cs typeface="Times New Roman" pitchFamily="18" charset="0"/>
              </a:rPr>
              <a:t>Table 6: Symptoms associated with </a:t>
            </a:r>
            <a:r>
              <a:rPr baseline="0" b="1" cap="none" dirty="0" sz="2000" i="1" kumimoji="0" lang="en-US" normalizeH="0" strike="noStrike" u="none" smtClean="0">
                <a:ln>
                  <a:noFill/>
                </a:ln>
                <a:solidFill>
                  <a:srgbClr val="000000"/>
                </a:solidFill>
                <a:effectLst/>
                <a:latin typeface="Times New Roman" pitchFamily="18" charset="0"/>
                <a:ea typeface="Times New Roman" pitchFamily="18" charset="0"/>
                <a:cs typeface="Times New Roman" pitchFamily="18" charset="0"/>
              </a:rPr>
              <a:t>Trichomonas vaginalis </a:t>
            </a:r>
            <a:r>
              <a:rPr baseline="0" b="1" cap="none" dirty="0" sz="2000" i="0" kumimoji="0" lang="en-US" normalizeH="0" strike="noStrike" u="none" smtClean="0">
                <a:ln>
                  <a:noFill/>
                </a:ln>
                <a:solidFill>
                  <a:srgbClr val="000000"/>
                </a:solidFill>
                <a:effectLst/>
                <a:latin typeface="Times New Roman" pitchFamily="18" charset="0"/>
                <a:ea typeface="Times New Roman" pitchFamily="18" charset="0"/>
                <a:cs typeface="Times New Roman" pitchFamily="18" charset="0"/>
              </a:rPr>
              <a:t>among female inmates in Umuahia, Abia State</a:t>
            </a:r>
            <a:endParaRPr baseline="0" b="0" cap="none" dirty="0" sz="2000" i="0" kumimoji="0" lang="en-US" normalizeH="0" strike="noStrike" u="none" smtClean="0">
              <a:ln>
                <a:noFill/>
              </a:ln>
              <a:solidFill>
                <a:schemeClr val="tx1"/>
              </a:solidFill>
              <a:effectLst/>
              <a:latin typeface="Times New Roman" pitchFamily="18" charset="0"/>
              <a:cs typeface="Times New Roman" pitchFamily="18" charset="0"/>
            </a:endParaRPr>
          </a:p>
        </p:txBody>
      </p:sp>
      <p:graphicFrame>
        <p:nvGraphicFramePr>
          <p:cNvPr id="4194309" name="Table 1"/>
          <p:cNvGraphicFramePr>
            <a:graphicFrameLocks noGrp="1"/>
          </p:cNvGraphicFramePr>
          <p:nvPr/>
        </p:nvGraphicFramePr>
        <p:xfrm>
          <a:off x="76200" y="1066801"/>
          <a:ext cx="8839199" cy="4648199"/>
        </p:xfrm>
        <a:graphic>
          <a:graphicData uri="http://schemas.openxmlformats.org/drawingml/2006/table">
            <a:tbl>
              <a:tblPr firstRow="1" firstCol="1" bandRow="1">
                <a:tableStyleId>{5C22544A-7EE6-4342-B048-85BDC9FD1C3A}</a:tableStyleId>
              </a:tblPr>
              <a:tblGrid>
                <a:gridCol w="1488892"/>
                <a:gridCol w="1441816"/>
                <a:gridCol w="1507353"/>
                <a:gridCol w="1607966"/>
                <a:gridCol w="1597813"/>
                <a:gridCol w="1195359"/>
              </a:tblGrid>
              <a:tr h="1992085">
                <a:tc>
                  <a:txBody>
                    <a:bodyPr/>
                    <a:p>
                      <a:pPr algn="ctr" marL="0" marR="0">
                        <a:lnSpc>
                          <a:spcPct val="115000"/>
                        </a:lnSpc>
                        <a:spcBef>
                          <a:spcPts val="0"/>
                        </a:spcBef>
                        <a:spcAft>
                          <a:spcPts val="0"/>
                        </a:spcAft>
                      </a:pPr>
                      <a:r>
                        <a:rPr dirty="0" sz="1400" lang="en-US">
                          <a:effectLst/>
                        </a:rPr>
                        <a:t>NO </a:t>
                      </a:r>
                    </a:p>
                    <a:p>
                      <a:pPr algn="ctr" marL="0" marR="0">
                        <a:lnSpc>
                          <a:spcPct val="115000"/>
                        </a:lnSpc>
                        <a:spcBef>
                          <a:spcPts val="0"/>
                        </a:spcBef>
                        <a:spcAft>
                          <a:spcPts val="0"/>
                        </a:spcAft>
                      </a:pPr>
                      <a:r>
                        <a:rPr dirty="0" sz="1400" lang="en-US">
                          <a:effectLst/>
                        </a:rPr>
                        <a:t>Examined</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Total </a:t>
                      </a:r>
                    </a:p>
                    <a:p>
                      <a:pPr algn="ctr" marL="0" marR="0">
                        <a:lnSpc>
                          <a:spcPct val="115000"/>
                        </a:lnSpc>
                        <a:spcBef>
                          <a:spcPts val="0"/>
                        </a:spcBef>
                        <a:spcAft>
                          <a:spcPts val="0"/>
                        </a:spcAft>
                      </a:pPr>
                      <a:r>
                        <a:rPr dirty="0" sz="1400" lang="en-US">
                          <a:effectLst/>
                        </a:rPr>
                        <a:t>NO infected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Total NO without symptoms</a:t>
                      </a:r>
                    </a:p>
                    <a:p>
                      <a:pPr algn="ct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Characteristic symptoms</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r>
              <a:tr h="1328057">
                <a:tc>
                  <a:txBody>
                    <a:bodyPr/>
                    <a:p>
                      <a:pPr algn="ct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tabLst>
                          <a:tab algn="l" pos="848995"/>
                        </a:tabLst>
                      </a:pPr>
                      <a:r>
                        <a:rPr dirty="0" sz="1400" lang="en-US">
                          <a:effectLst/>
                        </a:rPr>
                        <a:t>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Itching/rashes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Hot feeling sensation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Painful urination (%)</a:t>
                      </a:r>
                      <a:endParaRPr sz="1400" lang="en-US">
                        <a:effectLst/>
                        <a:latin typeface="Calibri"/>
                        <a:ea typeface="Calibri"/>
                        <a:cs typeface="SimSun"/>
                      </a:endParaRPr>
                    </a:p>
                  </a:txBody>
                  <a:tcPr marL="68580" marR="68580" marT="0" marB="0"/>
                </a:tc>
              </a:tr>
              <a:tr h="664028">
                <a:tc>
                  <a:txBody>
                    <a:bodyPr/>
                    <a:p>
                      <a:pPr algn="ctr" marL="0" marR="0">
                        <a:lnSpc>
                          <a:spcPct val="115000"/>
                        </a:lnSpc>
                        <a:spcBef>
                          <a:spcPts val="0"/>
                        </a:spcBef>
                        <a:spcAft>
                          <a:spcPts val="0"/>
                        </a:spcAft>
                      </a:pPr>
                      <a:r>
                        <a:rPr sz="1400" lang="en-US">
                          <a:effectLst/>
                        </a:rPr>
                        <a:t>70</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58 (82.5)</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19 (32.8)</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18 (31.0)</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12 (20.7)</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9 (15.5)</a:t>
                      </a:r>
                      <a:endParaRPr sz="1400" lang="en-US">
                        <a:effectLst/>
                        <a:latin typeface="Calibri"/>
                        <a:ea typeface="Calibri"/>
                        <a:cs typeface="SimSun"/>
                      </a:endParaRPr>
                    </a:p>
                  </a:txBody>
                  <a:tcPr marL="68580" marR="68580" marT="0" marB="0"/>
                </a:tc>
              </a:tr>
              <a:tr h="664029">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sz="1400" lang="en-US">
                          <a:effectLst/>
                        </a:rPr>
                        <a:t> </a:t>
                      </a:r>
                      <a:endParaRPr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c>
                  <a:txBody>
                    <a:bodyPr/>
                    <a:p>
                      <a:pPr algn="ctr" marL="0" marR="0">
                        <a:lnSpc>
                          <a:spcPct val="115000"/>
                        </a:lnSpc>
                        <a:spcBef>
                          <a:spcPts val="0"/>
                        </a:spcBef>
                        <a:spcAft>
                          <a:spcPts val="0"/>
                        </a:spcAft>
                      </a:pPr>
                      <a:r>
                        <a:rPr dirty="0" sz="1400" lang="en-US">
                          <a:effectLst/>
                        </a:rPr>
                        <a:t> </a:t>
                      </a:r>
                      <a:endParaRPr dirty="0" sz="1400" lang="en-US">
                        <a:effectLst/>
                        <a:latin typeface="Calibri"/>
                        <a:ea typeface="Calibri"/>
                        <a:cs typeface="SimSun"/>
                      </a:endParaRPr>
                    </a:p>
                  </a:txBody>
                  <a:tcPr marL="68580" marR="68580" marT="0" marB="0"/>
                </a:tc>
              </a:tr>
            </a:tbl>
          </a:graphicData>
        </a:graphic>
      </p:graphicFrame>
      <p:sp>
        <p:nvSpPr>
          <p:cNvPr id="1048628" name="Rectangle 2"/>
          <p:cNvSpPr/>
          <p:nvPr/>
        </p:nvSpPr>
        <p:spPr>
          <a:xfrm>
            <a:off x="76200" y="5715000"/>
            <a:ext cx="4572000" cy="646331"/>
          </a:xfrm>
          <a:prstGeom prst="rect"/>
        </p:spPr>
        <p:txBody>
          <a:bodyPr>
            <a:spAutoFit/>
          </a:bodyPr>
          <a:p>
            <a:r>
              <a:rPr b="1" dirty="0" lang="en-US"/>
              <a:t>X</a:t>
            </a:r>
            <a:r>
              <a:rPr baseline="30000" b="1" dirty="0" lang="en-US"/>
              <a:t>2 </a:t>
            </a:r>
            <a:r>
              <a:rPr b="1" dirty="0" lang="en-US"/>
              <a:t>= 4.6593, </a:t>
            </a:r>
            <a:r>
              <a:rPr b="1" dirty="0" lang="en-US" err="1"/>
              <a:t>df</a:t>
            </a:r>
            <a:r>
              <a:rPr b="1" dirty="0" lang="en-US"/>
              <a:t> = 1, P-value = 0.03887</a:t>
            </a:r>
            <a:endParaRPr dirty="0" lang="en-US"/>
          </a:p>
          <a:p>
            <a:r>
              <a:rPr dirty="0" lang="en-US"/>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0" name="Title 1"/>
          <p:cNvSpPr>
            <a:spLocks noGrp="1"/>
          </p:cNvSpPr>
          <p:nvPr>
            <p:ph type="title"/>
          </p:nvPr>
        </p:nvSpPr>
        <p:spPr>
          <a:xfrm>
            <a:off x="457200" y="274638"/>
            <a:ext cx="8229600" cy="792162"/>
          </a:xfrm>
        </p:spPr>
        <p:txBody>
          <a:bodyPr>
            <a:noAutofit/>
          </a:bodyPr>
          <a:p>
            <a:r>
              <a:rPr b="1" dirty="0" sz="6600" lang="en-US" smtClean="0"/>
              <a:t>INTRODUCTION</a:t>
            </a:r>
            <a:endParaRPr b="1" dirty="0" sz="6600" lang="en-US"/>
          </a:p>
        </p:txBody>
      </p:sp>
      <p:sp>
        <p:nvSpPr>
          <p:cNvPr id="1048601" name="Content Placeholder 2"/>
          <p:cNvSpPr>
            <a:spLocks noGrp="1"/>
          </p:cNvSpPr>
          <p:nvPr>
            <p:ph idx="1"/>
          </p:nvPr>
        </p:nvSpPr>
        <p:spPr>
          <a:xfrm>
            <a:off x="457200" y="990600"/>
            <a:ext cx="8229600" cy="5334000"/>
          </a:xfrm>
        </p:spPr>
        <p:txBody>
          <a:bodyPr>
            <a:normAutofit/>
          </a:bodyPr>
          <a:p>
            <a:pPr algn="just">
              <a:buFont typeface="Wingdings" pitchFamily="2" charset="2"/>
              <a:buChar char="Ø"/>
            </a:pPr>
            <a:r>
              <a:rPr dirty="0" lang="en-US"/>
              <a:t>Human trichomonaisis is a widely distributed sexually transmitted infection caused by </a:t>
            </a:r>
            <a:r>
              <a:rPr dirty="0" sz="3000" i="1" lang="en-US"/>
              <a:t>Trichomonas vaginalis </a:t>
            </a:r>
            <a:r>
              <a:rPr dirty="0" sz="3000" i="1" lang="en-US" smtClean="0"/>
              <a:t> (</a:t>
            </a:r>
            <a:r>
              <a:rPr dirty="0" sz="3000" i="0" lang="en-US" smtClean="0"/>
              <a:t>Ginocchio</a:t>
            </a:r>
            <a:r>
              <a:rPr dirty="0" sz="3000" i="1" lang="en-US" smtClean="0"/>
              <a:t> et al.,2012)</a:t>
            </a:r>
          </a:p>
          <a:p>
            <a:pPr algn="just">
              <a:buFont typeface="Wingdings" pitchFamily="2" charset="2"/>
              <a:buChar char="Ø"/>
            </a:pPr>
            <a:r>
              <a:rPr dirty="0" lang="en-US" smtClean="0"/>
              <a:t> </a:t>
            </a:r>
            <a:r>
              <a:rPr dirty="0" lang="en-US"/>
              <a:t>Infection by </a:t>
            </a:r>
            <a:r>
              <a:rPr dirty="0" i="1" lang="en-US"/>
              <a:t>Trichomonas vaginalis</a:t>
            </a:r>
            <a:r>
              <a:rPr dirty="0" lang="en-US"/>
              <a:t> rank among the most important persistent public health especially</a:t>
            </a:r>
            <a:r>
              <a:rPr dirty="0" lang="en-US" smtClean="0"/>
              <a:t> in developing countries like Nigeria (Sutton </a:t>
            </a:r>
            <a:r>
              <a:rPr dirty="0" i="1" lang="en-US" smtClean="0"/>
              <a:t>et </a:t>
            </a:r>
            <a:r>
              <a:rPr dirty="0" i="1" lang="en-US" smtClean="0"/>
              <a:t>a</a:t>
            </a:r>
            <a:r>
              <a:rPr dirty="0" i="1" lang="en-US" smtClean="0"/>
              <a:t>l</a:t>
            </a:r>
            <a:r>
              <a:rPr dirty="0" lang="en-US" smtClean="0"/>
              <a:t>., 2007) </a:t>
            </a:r>
            <a:endParaRPr altLang="en-US" dirty="0" lang="zh-CN"/>
          </a:p>
          <a:p>
            <a:endParaRPr dirty="0" lang="en-US"/>
          </a:p>
          <a:p>
            <a:endParaRPr dirty="0" lang="en-US" smtClean="0"/>
          </a:p>
          <a:p>
            <a:endParaRPr dirty="0" lang="en-US"/>
          </a:p>
          <a:p>
            <a:pPr>
              <a:buNone/>
            </a:pPr>
            <a:endParaRPr dirty="0"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29" name="Title 1"/>
          <p:cNvSpPr>
            <a:spLocks noGrp="1"/>
          </p:cNvSpPr>
          <p:nvPr>
            <p:ph type="title"/>
          </p:nvPr>
        </p:nvSpPr>
        <p:spPr>
          <a:xfrm>
            <a:off x="0" y="152400"/>
            <a:ext cx="8686800" cy="762000"/>
          </a:xfrm>
        </p:spPr>
        <p:txBody>
          <a:bodyPr>
            <a:normAutofit fontScale="90000"/>
          </a:bodyPr>
          <a:p>
            <a:r>
              <a:rPr dirty="0" lang="en-US" smtClean="0"/>
              <a:t>CONCLUSION AND RECOMMENDATIONS </a:t>
            </a:r>
            <a:endParaRPr dirty="0" lang="en-US"/>
          </a:p>
        </p:txBody>
      </p:sp>
      <p:sp>
        <p:nvSpPr>
          <p:cNvPr id="1048630" name="Content Placeholder 2"/>
          <p:cNvSpPr>
            <a:spLocks noGrp="1"/>
          </p:cNvSpPr>
          <p:nvPr>
            <p:ph idx="1"/>
          </p:nvPr>
        </p:nvSpPr>
        <p:spPr>
          <a:xfrm>
            <a:off x="152400" y="914400"/>
            <a:ext cx="8686800" cy="5562600"/>
          </a:xfrm>
        </p:spPr>
        <p:txBody>
          <a:bodyPr>
            <a:normAutofit/>
          </a:bodyPr>
          <a:p>
            <a:pPr algn="just">
              <a:buFont typeface="Wingdings" pitchFamily="2" charset="2"/>
              <a:buChar char="Ø"/>
            </a:pPr>
            <a:r>
              <a:rPr dirty="0" i="1" lang="en-US" smtClean="0"/>
              <a:t>T</a:t>
            </a:r>
            <a:r>
              <a:rPr dirty="0" i="1" lang="en-US" smtClean="0"/>
              <a:t>r</a:t>
            </a:r>
            <a:r>
              <a:rPr dirty="0" i="1" lang="en-US" smtClean="0"/>
              <a:t>i</a:t>
            </a:r>
            <a:r>
              <a:rPr dirty="0" i="1" lang="en-US" smtClean="0"/>
              <a:t>c</a:t>
            </a:r>
            <a:r>
              <a:rPr dirty="0" i="1" lang="en-US" smtClean="0"/>
              <a:t>h</a:t>
            </a:r>
            <a:r>
              <a:rPr dirty="0" i="1" lang="en-US" smtClean="0"/>
              <a:t>o</a:t>
            </a:r>
            <a:r>
              <a:rPr dirty="0" i="1" lang="en-US" smtClean="0"/>
              <a:t>monas</a:t>
            </a:r>
            <a:r>
              <a:rPr dirty="0" i="1" lang="en-US" smtClean="0"/>
              <a:t> </a:t>
            </a:r>
            <a:r>
              <a:rPr dirty="0" i="1" lang="en-US" smtClean="0"/>
              <a:t>v</a:t>
            </a:r>
            <a:r>
              <a:rPr dirty="0" i="1" lang="en-US" smtClean="0"/>
              <a:t>a</a:t>
            </a:r>
            <a:r>
              <a:rPr dirty="0" i="1" lang="en-US" smtClean="0"/>
              <a:t>g</a:t>
            </a:r>
            <a:r>
              <a:rPr dirty="0" i="1" lang="en-US" smtClean="0"/>
              <a:t>i</a:t>
            </a:r>
            <a:r>
              <a:rPr dirty="0" i="1" lang="en-US" smtClean="0"/>
              <a:t>n</a:t>
            </a:r>
            <a:r>
              <a:rPr dirty="0" i="1" lang="en-US" smtClean="0"/>
              <a:t>a</a:t>
            </a:r>
            <a:r>
              <a:rPr dirty="0" i="1" lang="en-US" smtClean="0"/>
              <a:t>l</a:t>
            </a:r>
            <a:r>
              <a:rPr dirty="0" i="1" lang="en-US" smtClean="0"/>
              <a:t>i</a:t>
            </a:r>
            <a:r>
              <a:rPr dirty="0" i="1" lang="en-US" smtClean="0"/>
              <a:t>s</a:t>
            </a:r>
            <a:r>
              <a:rPr dirty="0" lang="en-US" smtClean="0"/>
              <a:t> </a:t>
            </a:r>
            <a:r>
              <a:rPr dirty="0" lang="en-US" smtClean="0"/>
              <a:t>i</a:t>
            </a:r>
            <a:r>
              <a:rPr dirty="0" lang="en-US" smtClean="0"/>
              <a:t>s</a:t>
            </a:r>
            <a:r>
              <a:rPr dirty="0" lang="en-US" smtClean="0"/>
              <a:t> </a:t>
            </a:r>
            <a:r>
              <a:rPr dirty="0" lang="en-US" smtClean="0"/>
              <a:t>a</a:t>
            </a:r>
            <a:r>
              <a:rPr dirty="0" lang="en-US" smtClean="0"/>
              <a:t> </a:t>
            </a:r>
            <a:r>
              <a:rPr dirty="0" lang="en-US" smtClean="0"/>
              <a:t>c</a:t>
            </a:r>
            <a:r>
              <a:rPr dirty="0" lang="en-US" smtClean="0"/>
              <a:t>o</a:t>
            </a:r>
            <a:r>
              <a:rPr dirty="0" lang="en-US" smtClean="0"/>
              <a:t>m</a:t>
            </a:r>
            <a:r>
              <a:rPr dirty="0" lang="en-US" smtClean="0"/>
              <a:t>m</a:t>
            </a:r>
            <a:r>
              <a:rPr dirty="0" lang="en-US" smtClean="0"/>
              <a:t>on</a:t>
            </a:r>
            <a:r>
              <a:rPr dirty="0" lang="en-US" smtClean="0"/>
              <a:t> </a:t>
            </a:r>
            <a:r>
              <a:rPr dirty="0" lang="en-US" smtClean="0"/>
              <a:t>s</a:t>
            </a:r>
            <a:r>
              <a:rPr dirty="0" lang="en-US" smtClean="0"/>
              <a:t>e</a:t>
            </a:r>
            <a:r>
              <a:rPr dirty="0" lang="en-US" smtClean="0"/>
              <a:t>x</a:t>
            </a:r>
            <a:r>
              <a:rPr dirty="0" lang="en-US" smtClean="0"/>
              <a:t>u</a:t>
            </a:r>
            <a:r>
              <a:rPr dirty="0" lang="en-US" smtClean="0"/>
              <a:t>ally</a:t>
            </a:r>
            <a:r>
              <a:rPr dirty="0" lang="en-US" smtClean="0"/>
              <a:t> </a:t>
            </a:r>
            <a:r>
              <a:rPr dirty="0" lang="en-US" smtClean="0"/>
              <a:t>transmitted</a:t>
            </a:r>
            <a:r>
              <a:rPr dirty="0" lang="en-US" smtClean="0"/>
              <a:t> </a:t>
            </a:r>
            <a:r>
              <a:rPr dirty="0" lang="en-US" smtClean="0"/>
              <a:t>i</a:t>
            </a:r>
            <a:r>
              <a:rPr dirty="0" lang="en-US" smtClean="0"/>
              <a:t>n</a:t>
            </a:r>
            <a:r>
              <a:rPr dirty="0" lang="en-US" smtClean="0"/>
              <a:t>f</a:t>
            </a:r>
            <a:r>
              <a:rPr dirty="0" lang="en-US" smtClean="0"/>
              <a:t>e</a:t>
            </a:r>
            <a:r>
              <a:rPr dirty="0" lang="en-US" smtClean="0"/>
              <a:t>ction</a:t>
            </a:r>
            <a:r>
              <a:rPr dirty="0" lang="en-US" smtClean="0"/>
              <a:t> </a:t>
            </a:r>
            <a:r>
              <a:rPr dirty="0" lang="en-US" smtClean="0"/>
              <a:t>a</a:t>
            </a:r>
            <a:r>
              <a:rPr dirty="0" lang="en-US" smtClean="0"/>
              <a:t>m</a:t>
            </a:r>
            <a:r>
              <a:rPr dirty="0" lang="en-US" smtClean="0"/>
              <a:t>o</a:t>
            </a:r>
            <a:r>
              <a:rPr dirty="0" lang="en-US" smtClean="0"/>
              <a:t>n</a:t>
            </a:r>
            <a:r>
              <a:rPr dirty="0" lang="en-US" smtClean="0"/>
              <a:t>g</a:t>
            </a:r>
            <a:r>
              <a:rPr dirty="0" lang="en-US" smtClean="0"/>
              <a:t> </a:t>
            </a:r>
            <a:r>
              <a:rPr dirty="0" lang="en-US" smtClean="0"/>
              <a:t>m</a:t>
            </a:r>
            <a:r>
              <a:rPr dirty="0" lang="en-US" smtClean="0"/>
              <a:t>a</a:t>
            </a:r>
            <a:r>
              <a:rPr dirty="0" lang="en-US" smtClean="0"/>
              <a:t>l</a:t>
            </a:r>
            <a:r>
              <a:rPr dirty="0" lang="en-US" smtClean="0"/>
              <a:t>e</a:t>
            </a:r>
            <a:r>
              <a:rPr dirty="0" lang="en-US" smtClean="0"/>
              <a:t> </a:t>
            </a:r>
            <a:r>
              <a:rPr dirty="0" lang="en-US" smtClean="0"/>
              <a:t>and</a:t>
            </a:r>
            <a:r>
              <a:rPr dirty="0" lang="en-US" smtClean="0"/>
              <a:t> female</a:t>
            </a:r>
            <a:r>
              <a:rPr dirty="0" lang="en-US" smtClean="0"/>
              <a:t> </a:t>
            </a:r>
            <a:r>
              <a:rPr dirty="0" lang="en-US" smtClean="0"/>
              <a:t>i</a:t>
            </a:r>
            <a:r>
              <a:rPr dirty="0" lang="en-US" smtClean="0"/>
              <a:t>n</a:t>
            </a:r>
            <a:r>
              <a:rPr dirty="0" lang="en-US" smtClean="0"/>
              <a:t>m</a:t>
            </a:r>
            <a:r>
              <a:rPr dirty="0" lang="en-US" smtClean="0"/>
              <a:t>a</a:t>
            </a:r>
            <a:r>
              <a:rPr dirty="0" lang="en-US" smtClean="0"/>
              <a:t>t</a:t>
            </a:r>
            <a:r>
              <a:rPr dirty="0" lang="en-US" smtClean="0"/>
              <a:t>e</a:t>
            </a:r>
            <a:r>
              <a:rPr dirty="0" lang="en-US" smtClean="0"/>
              <a:t>s</a:t>
            </a:r>
            <a:r>
              <a:rPr dirty="0" lang="en-US" smtClean="0"/>
              <a:t> </a:t>
            </a:r>
            <a:r>
              <a:rPr dirty="0" lang="en-US" smtClean="0"/>
              <a:t>o</a:t>
            </a:r>
            <a:r>
              <a:rPr dirty="0" lang="en-US" smtClean="0"/>
              <a:t>f</a:t>
            </a:r>
            <a:r>
              <a:rPr dirty="0" lang="en-US" smtClean="0"/>
              <a:t> </a:t>
            </a:r>
            <a:r>
              <a:rPr dirty="0" lang="en-US" smtClean="0"/>
              <a:t>u</a:t>
            </a:r>
            <a:r>
              <a:rPr dirty="0" lang="en-US" smtClean="0"/>
              <a:t>m</a:t>
            </a:r>
            <a:r>
              <a:rPr dirty="0" lang="en-US" smtClean="0"/>
              <a:t>u</a:t>
            </a:r>
            <a:r>
              <a:rPr dirty="0" lang="en-US" smtClean="0"/>
              <a:t>ahia</a:t>
            </a:r>
            <a:r>
              <a:rPr dirty="0" lang="en-US" smtClean="0"/>
              <a:t> </a:t>
            </a:r>
            <a:r>
              <a:rPr dirty="0" lang="en-US" smtClean="0"/>
              <a:t>p</a:t>
            </a:r>
            <a:r>
              <a:rPr dirty="0" lang="en-US" smtClean="0"/>
              <a:t>r</a:t>
            </a:r>
            <a:r>
              <a:rPr dirty="0" lang="en-US" smtClean="0"/>
              <a:t>i</a:t>
            </a:r>
            <a:r>
              <a:rPr dirty="0" lang="en-US" smtClean="0"/>
              <a:t>s</a:t>
            </a:r>
            <a:r>
              <a:rPr dirty="0" lang="en-US" smtClean="0"/>
              <a:t>ons</a:t>
            </a:r>
            <a:endParaRPr altLang="en-US" lang="zh-CN"/>
          </a:p>
          <a:p>
            <a:pPr algn="just">
              <a:buFont typeface="Wingdings" pitchFamily="2" charset="2"/>
              <a:buChar char="Ø"/>
            </a:pPr>
            <a:r>
              <a:rPr dirty="0" lang="en-US" smtClean="0"/>
              <a:t>W</a:t>
            </a:r>
            <a:r>
              <a:rPr dirty="0" lang="en-US" smtClean="0"/>
              <a:t>o</a:t>
            </a:r>
            <a:r>
              <a:rPr dirty="0" lang="en-US" smtClean="0"/>
              <a:t>m</a:t>
            </a:r>
            <a:r>
              <a:rPr dirty="0" lang="en-US" smtClean="0"/>
              <a:t>e</a:t>
            </a:r>
            <a:r>
              <a:rPr dirty="0" lang="en-US" smtClean="0"/>
              <a:t>n</a:t>
            </a:r>
            <a:r>
              <a:rPr dirty="0" lang="en-US" smtClean="0"/>
              <a:t> </a:t>
            </a:r>
            <a:r>
              <a:rPr dirty="0" lang="en-US" smtClean="0"/>
              <a:t>a</a:t>
            </a:r>
            <a:r>
              <a:rPr dirty="0" lang="en-US" smtClean="0"/>
              <a:t>re</a:t>
            </a:r>
            <a:r>
              <a:rPr dirty="0" lang="en-US" smtClean="0"/>
              <a:t> </a:t>
            </a:r>
            <a:r>
              <a:rPr dirty="0" lang="en-US" smtClean="0"/>
              <a:t>a</a:t>
            </a:r>
            <a:r>
              <a:rPr dirty="0" lang="en-US" smtClean="0"/>
              <a:t>t</a:t>
            </a:r>
            <a:r>
              <a:rPr dirty="0" lang="en-US" smtClean="0"/>
              <a:t> </a:t>
            </a:r>
            <a:r>
              <a:rPr dirty="0" lang="en-US" smtClean="0"/>
              <a:t>h</a:t>
            </a:r>
            <a:r>
              <a:rPr dirty="0" lang="en-US" smtClean="0"/>
              <a:t>i</a:t>
            </a:r>
            <a:r>
              <a:rPr dirty="0" lang="en-US" smtClean="0"/>
              <a:t>g</a:t>
            </a:r>
            <a:r>
              <a:rPr dirty="0" lang="en-US" smtClean="0"/>
              <a:t>her</a:t>
            </a:r>
            <a:r>
              <a:rPr dirty="0" lang="en-US" smtClean="0"/>
              <a:t> </a:t>
            </a:r>
            <a:r>
              <a:rPr dirty="0" lang="en-US" smtClean="0"/>
              <a:t>r</a:t>
            </a:r>
            <a:r>
              <a:rPr dirty="0" lang="en-US" smtClean="0"/>
              <a:t>i</a:t>
            </a:r>
            <a:r>
              <a:rPr dirty="0" lang="en-US" smtClean="0"/>
              <a:t>s</a:t>
            </a:r>
            <a:r>
              <a:rPr dirty="0" lang="en-US" smtClean="0"/>
              <a:t>k</a:t>
            </a:r>
            <a:r>
              <a:rPr dirty="0" lang="en-US" smtClean="0"/>
              <a:t> </a:t>
            </a:r>
            <a:r>
              <a:rPr dirty="0" lang="en-US" smtClean="0"/>
              <a:t>o</a:t>
            </a:r>
            <a:r>
              <a:rPr dirty="0" lang="en-US" smtClean="0"/>
              <a:t>f</a:t>
            </a:r>
            <a:r>
              <a:rPr dirty="0" lang="en-US" smtClean="0"/>
              <a:t> </a:t>
            </a:r>
            <a:r>
              <a:rPr dirty="0" lang="en-US" smtClean="0"/>
              <a:t>c</a:t>
            </a:r>
            <a:r>
              <a:rPr dirty="0" lang="en-US" smtClean="0"/>
              <a:t>o</a:t>
            </a:r>
            <a:r>
              <a:rPr dirty="0" lang="en-US" smtClean="0"/>
              <a:t>n</a:t>
            </a:r>
            <a:r>
              <a:rPr dirty="0" lang="en-US" smtClean="0"/>
              <a:t>t</a:t>
            </a:r>
            <a:r>
              <a:rPr dirty="0" lang="en-US" smtClean="0"/>
              <a:t>r</a:t>
            </a:r>
            <a:r>
              <a:rPr dirty="0" lang="en-US" smtClean="0"/>
              <a:t>a</a:t>
            </a:r>
            <a:r>
              <a:rPr dirty="0" lang="en-US" smtClean="0"/>
              <a:t>c</a:t>
            </a:r>
            <a:r>
              <a:rPr dirty="0" lang="en-US" smtClean="0"/>
              <a:t>t</a:t>
            </a:r>
            <a:r>
              <a:rPr dirty="0" lang="en-US" smtClean="0"/>
              <a:t>i</a:t>
            </a:r>
            <a:r>
              <a:rPr dirty="0" lang="en-US" smtClean="0"/>
              <a:t>ng</a:t>
            </a:r>
            <a:r>
              <a:rPr dirty="0" lang="en-US" smtClean="0"/>
              <a:t> </a:t>
            </a:r>
            <a:r>
              <a:rPr dirty="0" lang="en-US" smtClean="0"/>
              <a:t>t</a:t>
            </a:r>
            <a:r>
              <a:rPr dirty="0" lang="en-US" smtClean="0"/>
              <a:t>h</a:t>
            </a:r>
            <a:r>
              <a:rPr dirty="0" lang="en-US" smtClean="0"/>
              <a:t>e</a:t>
            </a:r>
            <a:r>
              <a:rPr dirty="0" lang="en-US" smtClean="0"/>
              <a:t> </a:t>
            </a:r>
            <a:r>
              <a:rPr dirty="0" lang="en-US" smtClean="0"/>
              <a:t>i</a:t>
            </a:r>
            <a:r>
              <a:rPr dirty="0" lang="en-US" smtClean="0"/>
              <a:t>n</a:t>
            </a:r>
            <a:r>
              <a:rPr dirty="0" lang="en-US" smtClean="0"/>
              <a:t>f</a:t>
            </a:r>
            <a:r>
              <a:rPr dirty="0" lang="en-US" smtClean="0"/>
              <a:t>e</a:t>
            </a:r>
            <a:r>
              <a:rPr dirty="0" lang="en-US" smtClean="0"/>
              <a:t>ction</a:t>
            </a:r>
            <a:endParaRPr altLang="en-US" lang="zh-CN"/>
          </a:p>
          <a:p>
            <a:pPr algn="just">
              <a:buFont typeface="Wingdings" pitchFamily="2" charset="2"/>
              <a:buChar char="Ø"/>
            </a:pPr>
            <a:r>
              <a:rPr dirty="0" lang="en-US" smtClean="0"/>
              <a:t>U</a:t>
            </a:r>
            <a:r>
              <a:rPr dirty="0" lang="en-US" smtClean="0"/>
              <a:t>n</a:t>
            </a:r>
            <a:r>
              <a:rPr dirty="0" lang="en-US" smtClean="0"/>
              <a:t>p</a:t>
            </a:r>
            <a:r>
              <a:rPr dirty="0" lang="en-US" smtClean="0"/>
              <a:t>r</a:t>
            </a:r>
            <a:r>
              <a:rPr dirty="0" lang="en-US" smtClean="0"/>
              <a:t>otected</a:t>
            </a:r>
            <a:r>
              <a:rPr dirty="0" lang="en-US" smtClean="0"/>
              <a:t> </a:t>
            </a:r>
            <a:r>
              <a:rPr dirty="0" lang="en-US" smtClean="0"/>
              <a:t>s</a:t>
            </a:r>
            <a:r>
              <a:rPr dirty="0" lang="en-US" smtClean="0"/>
              <a:t>e</a:t>
            </a:r>
            <a:r>
              <a:rPr dirty="0" lang="en-US" smtClean="0"/>
              <a:t>x</a:t>
            </a:r>
            <a:r>
              <a:rPr dirty="0" lang="en-US" smtClean="0"/>
              <a:t> </a:t>
            </a:r>
            <a:r>
              <a:rPr dirty="0" lang="en-US" smtClean="0"/>
              <a:t>a</a:t>
            </a:r>
            <a:r>
              <a:rPr dirty="0" lang="en-US" smtClean="0"/>
              <a:t>n</a:t>
            </a:r>
            <a:r>
              <a:rPr dirty="0" lang="en-US" smtClean="0"/>
              <a:t>d</a:t>
            </a:r>
            <a:r>
              <a:rPr dirty="0" lang="en-US" smtClean="0"/>
              <a:t> </a:t>
            </a:r>
            <a:r>
              <a:rPr dirty="0" lang="en-US" smtClean="0"/>
              <a:t>m</a:t>
            </a:r>
            <a:r>
              <a:rPr dirty="0" lang="en-US" smtClean="0"/>
              <a:t>u</a:t>
            </a:r>
            <a:r>
              <a:rPr dirty="0" lang="en-US" smtClean="0"/>
              <a:t>l</a:t>
            </a:r>
            <a:r>
              <a:rPr dirty="0" lang="en-US" smtClean="0"/>
              <a:t>tiple</a:t>
            </a:r>
            <a:r>
              <a:rPr dirty="0" lang="en-US" smtClean="0"/>
              <a:t> </a:t>
            </a:r>
            <a:r>
              <a:rPr dirty="0" lang="en-US" smtClean="0"/>
              <a:t>s</a:t>
            </a:r>
            <a:r>
              <a:rPr dirty="0" lang="en-US" smtClean="0"/>
              <a:t>e</a:t>
            </a:r>
            <a:r>
              <a:rPr dirty="0" lang="en-US" smtClean="0"/>
              <a:t>x</a:t>
            </a:r>
            <a:r>
              <a:rPr dirty="0" lang="en-US" smtClean="0"/>
              <a:t> </a:t>
            </a:r>
            <a:r>
              <a:rPr dirty="0" lang="en-US" smtClean="0"/>
              <a:t>p</a:t>
            </a:r>
            <a:r>
              <a:rPr dirty="0" lang="en-US" smtClean="0"/>
              <a:t>a</a:t>
            </a:r>
            <a:r>
              <a:rPr dirty="0" lang="en-US" smtClean="0"/>
              <a:t>r</a:t>
            </a:r>
            <a:r>
              <a:rPr dirty="0" lang="en-US" smtClean="0"/>
              <a:t>t</a:t>
            </a:r>
            <a:r>
              <a:rPr dirty="0" lang="en-US" smtClean="0"/>
              <a:t>n</a:t>
            </a:r>
            <a:r>
              <a:rPr dirty="0" lang="en-US" smtClean="0"/>
              <a:t>ers</a:t>
            </a:r>
            <a:r>
              <a:rPr dirty="0" lang="en-US" smtClean="0"/>
              <a:t> </a:t>
            </a:r>
            <a:r>
              <a:rPr dirty="0" lang="en-US" smtClean="0"/>
              <a:t>a</a:t>
            </a:r>
            <a:r>
              <a:rPr dirty="0" lang="en-US" smtClean="0"/>
              <a:t>re</a:t>
            </a:r>
            <a:r>
              <a:rPr dirty="0" lang="en-US" smtClean="0"/>
              <a:t> </a:t>
            </a:r>
            <a:r>
              <a:rPr dirty="0" lang="en-US" smtClean="0"/>
              <a:t>a</a:t>
            </a:r>
            <a:r>
              <a:rPr dirty="0" lang="en-US" smtClean="0"/>
              <a:t>m</a:t>
            </a:r>
            <a:r>
              <a:rPr dirty="0" lang="en-US" smtClean="0"/>
              <a:t>o</a:t>
            </a:r>
            <a:r>
              <a:rPr dirty="0" lang="en-US" smtClean="0"/>
              <a:t>ng</a:t>
            </a:r>
            <a:r>
              <a:rPr dirty="0" lang="en-US" smtClean="0"/>
              <a:t> the</a:t>
            </a:r>
            <a:r>
              <a:rPr dirty="0" lang="en-US" smtClean="0"/>
              <a:t> </a:t>
            </a:r>
            <a:r>
              <a:rPr dirty="0" lang="en-US" smtClean="0"/>
              <a:t>r</a:t>
            </a:r>
            <a:r>
              <a:rPr dirty="0" lang="en-US" smtClean="0"/>
              <a:t>i</a:t>
            </a:r>
            <a:r>
              <a:rPr dirty="0" lang="en-US" smtClean="0"/>
              <a:t>s</a:t>
            </a:r>
            <a:r>
              <a:rPr dirty="0" lang="en-US" smtClean="0"/>
              <a:t>k</a:t>
            </a:r>
            <a:r>
              <a:rPr dirty="0" lang="en-US" smtClean="0"/>
              <a:t> </a:t>
            </a:r>
            <a:r>
              <a:rPr dirty="0" lang="en-US" smtClean="0"/>
              <a:t>f</a:t>
            </a:r>
            <a:r>
              <a:rPr dirty="0" lang="en-US" smtClean="0"/>
              <a:t>a</a:t>
            </a:r>
            <a:r>
              <a:rPr dirty="0" lang="en-US" smtClean="0"/>
              <a:t>c</a:t>
            </a:r>
            <a:r>
              <a:rPr dirty="0" lang="en-US" smtClean="0"/>
              <a:t>t</a:t>
            </a:r>
            <a:r>
              <a:rPr dirty="0" lang="en-US" smtClean="0"/>
              <a:t>o</a:t>
            </a:r>
            <a:r>
              <a:rPr dirty="0" lang="en-US" smtClean="0"/>
              <a:t>r</a:t>
            </a:r>
            <a:r>
              <a:rPr dirty="0" lang="en-US" smtClean="0"/>
              <a:t>s</a:t>
            </a:r>
            <a:r>
              <a:rPr dirty="0" lang="en-US" smtClean="0"/>
              <a:t> </a:t>
            </a:r>
            <a:r>
              <a:rPr dirty="0" lang="en-US" smtClean="0"/>
              <a:t>o</a:t>
            </a:r>
            <a:r>
              <a:rPr dirty="0" lang="en-US" smtClean="0"/>
              <a:t>f</a:t>
            </a:r>
            <a:r>
              <a:rPr dirty="0" lang="en-US" smtClean="0"/>
              <a:t> </a:t>
            </a:r>
            <a:r>
              <a:rPr dirty="0" lang="en-US" smtClean="0"/>
              <a:t>the</a:t>
            </a:r>
            <a:r>
              <a:rPr dirty="0" lang="en-US" smtClean="0"/>
              <a:t> </a:t>
            </a:r>
            <a:r>
              <a:rPr dirty="0" lang="en-US" smtClean="0"/>
              <a:t>i</a:t>
            </a:r>
            <a:r>
              <a:rPr dirty="0" lang="en-US" smtClean="0"/>
              <a:t>n</a:t>
            </a:r>
            <a:r>
              <a:rPr dirty="0" lang="en-US" smtClean="0"/>
              <a:t>f</a:t>
            </a:r>
            <a:r>
              <a:rPr dirty="0" lang="en-US" smtClean="0"/>
              <a:t>e</a:t>
            </a:r>
            <a:r>
              <a:rPr dirty="0" lang="en-US" smtClean="0"/>
              <a:t>c</a:t>
            </a:r>
            <a:r>
              <a:rPr dirty="0" lang="en-US" smtClean="0"/>
              <a:t>tion</a:t>
            </a:r>
            <a:endParaRPr altLang="en-US" lang="zh-CN"/>
          </a:p>
          <a:p>
            <a:pPr algn="just">
              <a:buFont typeface="Wingdings" pitchFamily="2" charset="2"/>
              <a:buChar char="Ø"/>
            </a:pPr>
            <a:r>
              <a:rPr altLang="en-US" dirty="0" lang="en-US" smtClean="0"/>
              <a:t>G</a:t>
            </a:r>
            <a:r>
              <a:rPr altLang="en-US" dirty="0" lang="en-US" smtClean="0"/>
              <a:t>r</a:t>
            </a:r>
            <a:r>
              <a:rPr altLang="en-US" dirty="0" lang="en-US" smtClean="0"/>
              <a:t>e</a:t>
            </a:r>
            <a:r>
              <a:rPr altLang="en-US" dirty="0" lang="en-US" smtClean="0"/>
              <a:t>a</a:t>
            </a:r>
            <a:r>
              <a:rPr altLang="en-US" dirty="0" lang="en-US" smtClean="0"/>
              <a:t>t</a:t>
            </a:r>
            <a:r>
              <a:rPr altLang="en-US" dirty="0" lang="en-US" smtClean="0"/>
              <a:t>e</a:t>
            </a:r>
            <a:r>
              <a:rPr altLang="en-US" dirty="0" lang="en-US" smtClean="0"/>
              <a:t>r</a:t>
            </a:r>
            <a:r>
              <a:rPr altLang="en-US" dirty="0" lang="en-US" smtClean="0"/>
              <a:t> </a:t>
            </a:r>
            <a:r>
              <a:rPr altLang="en-US" dirty="0" lang="en-US" smtClean="0"/>
              <a:t>n</a:t>
            </a:r>
            <a:r>
              <a:rPr altLang="en-US" dirty="0" lang="en-US" smtClean="0"/>
              <a:t>u</a:t>
            </a:r>
            <a:r>
              <a:rPr altLang="en-US" dirty="0" lang="en-US" smtClean="0"/>
              <a:t>m</a:t>
            </a:r>
            <a:r>
              <a:rPr altLang="en-US" dirty="0" lang="en-US" smtClean="0"/>
              <a:t>b</a:t>
            </a:r>
            <a:r>
              <a:rPr altLang="en-US" dirty="0" lang="en-US" smtClean="0"/>
              <a:t>er</a:t>
            </a:r>
            <a:r>
              <a:rPr altLang="en-US" dirty="0" lang="en-US" smtClean="0"/>
              <a:t> </a:t>
            </a:r>
            <a:r>
              <a:rPr altLang="en-US" dirty="0" lang="en-US" smtClean="0"/>
              <a:t>o</a:t>
            </a:r>
            <a:r>
              <a:rPr altLang="en-US" dirty="0" lang="en-US" smtClean="0"/>
              <a:t>f</a:t>
            </a:r>
            <a:r>
              <a:rPr altLang="en-US" dirty="0" lang="en-US" smtClean="0"/>
              <a:t> </a:t>
            </a:r>
            <a:r>
              <a:rPr altLang="en-US" dirty="0" lang="en-US" smtClean="0"/>
              <a:t>m</a:t>
            </a:r>
            <a:r>
              <a:rPr altLang="en-US" dirty="0" lang="en-US" smtClean="0"/>
              <a:t>e</a:t>
            </a:r>
            <a:r>
              <a:rPr altLang="en-US" dirty="0" lang="en-US" smtClean="0"/>
              <a:t>n</a:t>
            </a:r>
            <a:r>
              <a:rPr altLang="en-US" dirty="0" lang="en-US" smtClean="0"/>
              <a:t> </a:t>
            </a:r>
            <a:r>
              <a:rPr altLang="en-US" dirty="0" lang="en-US" smtClean="0"/>
              <a:t>w</a:t>
            </a:r>
            <a:r>
              <a:rPr altLang="en-US" dirty="0" lang="en-US" smtClean="0"/>
              <a:t>e</a:t>
            </a:r>
            <a:r>
              <a:rPr altLang="en-US" dirty="0" lang="en-US" smtClean="0"/>
              <a:t>r</a:t>
            </a:r>
            <a:r>
              <a:rPr altLang="en-US" dirty="0" lang="en-US" smtClean="0"/>
              <a:t>e</a:t>
            </a:r>
            <a:r>
              <a:rPr altLang="en-US" dirty="0" lang="en-US" smtClean="0"/>
              <a:t> </a:t>
            </a:r>
            <a:r>
              <a:rPr altLang="en-US" dirty="0" lang="en-US" smtClean="0"/>
              <a:t>a</a:t>
            </a:r>
            <a:r>
              <a:rPr altLang="en-US" dirty="0" lang="en-US" smtClean="0"/>
              <a:t>s</a:t>
            </a:r>
            <a:r>
              <a:rPr altLang="en-US" dirty="0" lang="en-US" smtClean="0"/>
              <a:t>y</a:t>
            </a:r>
            <a:r>
              <a:rPr altLang="en-US" dirty="0" lang="en-US" smtClean="0"/>
              <a:t>m</a:t>
            </a:r>
            <a:r>
              <a:rPr altLang="en-US" dirty="0" lang="en-US" smtClean="0"/>
              <a:t>p</a:t>
            </a:r>
            <a:r>
              <a:rPr altLang="en-US" dirty="0" lang="en-US" smtClean="0"/>
              <a:t>tomatic</a:t>
            </a:r>
            <a:r>
              <a:rPr altLang="en-US" dirty="0" lang="en-US" smtClean="0"/>
              <a:t> </a:t>
            </a:r>
            <a:r>
              <a:rPr altLang="en-US" dirty="0" lang="en-US" smtClean="0"/>
              <a:t>y</a:t>
            </a:r>
            <a:r>
              <a:rPr altLang="en-US" dirty="0" lang="en-US" smtClean="0"/>
              <a:t>e</a:t>
            </a:r>
            <a:r>
              <a:rPr altLang="en-US" dirty="0" lang="en-US" smtClean="0"/>
              <a:t>t</a:t>
            </a:r>
            <a:r>
              <a:rPr altLang="en-US" dirty="0" lang="en-US" smtClean="0"/>
              <a:t> </a:t>
            </a:r>
            <a:r>
              <a:rPr altLang="en-US" dirty="0" lang="en-US" smtClean="0"/>
              <a:t>p</a:t>
            </a:r>
            <a:r>
              <a:rPr altLang="en-US" dirty="0" lang="en-US" smtClean="0"/>
              <a:t>o</a:t>
            </a:r>
            <a:r>
              <a:rPr altLang="en-US" dirty="0" lang="en-US" smtClean="0"/>
              <a:t>s</a:t>
            </a:r>
            <a:r>
              <a:rPr altLang="en-US" dirty="0" lang="en-US" smtClean="0"/>
              <a:t>i</a:t>
            </a:r>
            <a:r>
              <a:rPr altLang="en-US" dirty="0" lang="en-US" smtClean="0"/>
              <a:t>t</a:t>
            </a:r>
            <a:r>
              <a:rPr altLang="en-US" dirty="0" lang="en-US" smtClean="0"/>
              <a:t>ive</a:t>
            </a:r>
            <a:endParaRPr altLang="en-US" lang="zh-CN"/>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32" name="Content Placeholder 2"/>
          <p:cNvSpPr>
            <a:spLocks noGrp="1"/>
          </p:cNvSpPr>
          <p:nvPr>
            <p:ph idx="1"/>
          </p:nvPr>
        </p:nvSpPr>
        <p:spPr>
          <a:xfrm>
            <a:off x="228600" y="228600"/>
            <a:ext cx="8686800" cy="6248400"/>
          </a:xfrm>
        </p:spPr>
        <p:txBody>
          <a:bodyPr>
            <a:normAutofit/>
          </a:bodyPr>
          <a:p>
            <a:pPr algn="just">
              <a:buFont typeface="Wingdings" pitchFamily="2" charset="2"/>
              <a:buChar char="Ø"/>
            </a:pPr>
            <a:endParaRPr dirty="0" lang="en-US" smtClean="0"/>
          </a:p>
          <a:p>
            <a:pPr algn="just">
              <a:buFont typeface="Wingdings" pitchFamily="2" charset="2"/>
              <a:buChar char="Ø"/>
            </a:pPr>
            <a:r>
              <a:rPr altLang="en-US" dirty="0" lang="en-US" smtClean="0"/>
              <a:t>Proper </a:t>
            </a:r>
            <a:r>
              <a:rPr altLang="en-US" dirty="0" lang="en-US" smtClean="0"/>
              <a:t>d</a:t>
            </a:r>
            <a:r>
              <a:rPr altLang="en-US" dirty="0" lang="en-US" smtClean="0"/>
              <a:t>i</a:t>
            </a:r>
            <a:r>
              <a:rPr altLang="en-US" dirty="0" lang="en-US" smtClean="0"/>
              <a:t>a</a:t>
            </a:r>
            <a:r>
              <a:rPr altLang="en-US" dirty="0" lang="en-US" smtClean="0"/>
              <a:t>g</a:t>
            </a:r>
            <a:r>
              <a:rPr altLang="en-US" dirty="0" lang="en-US" smtClean="0"/>
              <a:t>n</a:t>
            </a:r>
            <a:r>
              <a:rPr altLang="en-US" dirty="0" lang="en-US" smtClean="0"/>
              <a:t>osis</a:t>
            </a:r>
            <a:r>
              <a:rPr altLang="en-US" dirty="0" lang="en-US" smtClean="0"/>
              <a:t> </a:t>
            </a:r>
            <a:r>
              <a:rPr altLang="en-US" dirty="0" lang="en-US" smtClean="0"/>
              <a:t>i</a:t>
            </a:r>
            <a:r>
              <a:rPr altLang="en-US" dirty="0" lang="en-US" smtClean="0"/>
              <a:t>s</a:t>
            </a:r>
            <a:r>
              <a:rPr altLang="en-US" dirty="0" lang="en-US" smtClean="0"/>
              <a:t> </a:t>
            </a:r>
            <a:r>
              <a:rPr altLang="en-US" dirty="0" lang="en-US" smtClean="0"/>
              <a:t>n</a:t>
            </a:r>
            <a:r>
              <a:rPr altLang="en-US" dirty="0" lang="en-US" smtClean="0"/>
              <a:t>e</a:t>
            </a:r>
            <a:r>
              <a:rPr altLang="en-US" dirty="0" lang="en-US" smtClean="0"/>
              <a:t>c</a:t>
            </a:r>
            <a:r>
              <a:rPr altLang="en-US" dirty="0" lang="en-US" smtClean="0"/>
              <a:t>essary</a:t>
            </a:r>
            <a:r>
              <a:rPr altLang="en-US" dirty="0" lang="en-US" smtClean="0"/>
              <a:t> to</a:t>
            </a:r>
            <a:r>
              <a:rPr altLang="en-US" dirty="0" lang="en-US" smtClean="0"/>
              <a:t> </a:t>
            </a:r>
            <a:r>
              <a:rPr altLang="en-US" dirty="0" lang="en-US" smtClean="0"/>
              <a:t>c</a:t>
            </a:r>
            <a:r>
              <a:rPr altLang="en-US" dirty="0" lang="en-US" smtClean="0"/>
              <a:t>o</a:t>
            </a:r>
            <a:r>
              <a:rPr altLang="en-US" dirty="0" lang="en-US" smtClean="0"/>
              <a:t>n</a:t>
            </a:r>
            <a:r>
              <a:rPr altLang="en-US" dirty="0" lang="en-US" smtClean="0"/>
              <a:t>firm</a:t>
            </a:r>
            <a:r>
              <a:rPr altLang="en-US" dirty="0" lang="en-US" smtClean="0"/>
              <a:t> </a:t>
            </a:r>
            <a:r>
              <a:rPr altLang="en-US" dirty="0" lang="en-US" smtClean="0"/>
              <a:t>a</a:t>
            </a:r>
            <a:r>
              <a:rPr altLang="en-US" dirty="0" lang="en-US" smtClean="0"/>
              <a:t>n</a:t>
            </a:r>
            <a:r>
              <a:rPr altLang="en-US" dirty="0" lang="en-US" smtClean="0"/>
              <a:t>d</a:t>
            </a:r>
            <a:r>
              <a:rPr altLang="en-US" dirty="0" lang="en-US" smtClean="0"/>
              <a:t> </a:t>
            </a:r>
            <a:r>
              <a:rPr altLang="en-US" dirty="0" lang="en-US" smtClean="0"/>
              <a:t>c</a:t>
            </a:r>
            <a:r>
              <a:rPr altLang="en-US" dirty="0" lang="en-US" smtClean="0"/>
              <a:t>o</a:t>
            </a:r>
            <a:r>
              <a:rPr altLang="en-US" dirty="0" lang="en-US" smtClean="0"/>
              <a:t>n</a:t>
            </a:r>
            <a:r>
              <a:rPr altLang="en-US" dirty="0" lang="en-US" smtClean="0"/>
              <a:t>c</a:t>
            </a:r>
            <a:r>
              <a:rPr altLang="en-US" dirty="0" lang="en-US" smtClean="0"/>
              <a:t>l</a:t>
            </a:r>
            <a:r>
              <a:rPr altLang="en-US" dirty="0" lang="en-US" smtClean="0"/>
              <a:t>ude</a:t>
            </a:r>
            <a:r>
              <a:rPr altLang="en-US" dirty="0" lang="en-US" smtClean="0"/>
              <a:t> the</a:t>
            </a:r>
            <a:r>
              <a:rPr altLang="en-US" dirty="0" lang="en-US" smtClean="0"/>
              <a:t> </a:t>
            </a:r>
            <a:r>
              <a:rPr altLang="en-US" dirty="0" lang="en-US" smtClean="0"/>
              <a:t>p</a:t>
            </a:r>
            <a:r>
              <a:rPr altLang="en-US" dirty="0" lang="en-US" smtClean="0"/>
              <a:t>r</a:t>
            </a:r>
            <a:r>
              <a:rPr altLang="en-US" dirty="0" lang="en-US" smtClean="0"/>
              <a:t>e</a:t>
            </a:r>
            <a:r>
              <a:rPr altLang="en-US" dirty="0" lang="en-US" smtClean="0"/>
              <a:t>s</a:t>
            </a:r>
            <a:r>
              <a:rPr altLang="en-US" dirty="0" lang="en-US" smtClean="0"/>
              <a:t>e</a:t>
            </a:r>
            <a:r>
              <a:rPr altLang="en-US" dirty="0" lang="en-US" smtClean="0"/>
              <a:t>n</a:t>
            </a:r>
            <a:r>
              <a:rPr altLang="en-US" dirty="0" lang="en-US" smtClean="0"/>
              <a:t>c</a:t>
            </a:r>
            <a:r>
              <a:rPr altLang="en-US" dirty="0" lang="en-US" smtClean="0"/>
              <a:t>e</a:t>
            </a:r>
            <a:r>
              <a:rPr altLang="en-US" dirty="0" lang="en-US" smtClean="0"/>
              <a:t> </a:t>
            </a:r>
            <a:r>
              <a:rPr altLang="en-US" dirty="0" lang="en-US" smtClean="0"/>
              <a:t>of </a:t>
            </a:r>
            <a:r>
              <a:rPr altLang="en-US" dirty="0" lang="en-US" smtClean="0"/>
              <a:t>a</a:t>
            </a:r>
            <a:r>
              <a:rPr altLang="en-US" dirty="0" lang="en-US" smtClean="0"/>
              <a:t>b</a:t>
            </a:r>
            <a:r>
              <a:rPr altLang="en-US" dirty="0" lang="en-US" smtClean="0"/>
              <a:t>s</a:t>
            </a:r>
            <a:r>
              <a:rPr altLang="en-US" dirty="0" lang="en-US" smtClean="0"/>
              <a:t>e</a:t>
            </a:r>
            <a:r>
              <a:rPr altLang="en-US" dirty="0" lang="en-US" smtClean="0"/>
              <a:t>nce</a:t>
            </a:r>
            <a:r>
              <a:rPr altLang="en-US" dirty="0" lang="en-US" smtClean="0"/>
              <a:t> </a:t>
            </a:r>
            <a:r>
              <a:rPr altLang="en-US" dirty="0" lang="en-US" smtClean="0"/>
              <a:t>o</a:t>
            </a:r>
            <a:r>
              <a:rPr altLang="en-US" dirty="0" lang="en-US" smtClean="0"/>
              <a:t>f</a:t>
            </a:r>
            <a:r>
              <a:rPr altLang="en-US" dirty="0" lang="en-US" smtClean="0"/>
              <a:t> </a:t>
            </a:r>
            <a:r>
              <a:rPr altLang="en-US" dirty="0" i="1" lang="en-US" smtClean="0"/>
              <a:t>T</a:t>
            </a:r>
            <a:r>
              <a:rPr altLang="en-US" dirty="0" i="1" lang="en-US" smtClean="0"/>
              <a:t>.</a:t>
            </a:r>
            <a:r>
              <a:rPr altLang="en-US" dirty="0" i="1" lang="en-US" smtClean="0"/>
              <a:t> </a:t>
            </a:r>
            <a:r>
              <a:rPr altLang="en-US" dirty="0" i="1" lang="en-US" smtClean="0"/>
              <a:t>v</a:t>
            </a:r>
            <a:r>
              <a:rPr altLang="en-US" dirty="0" i="1" lang="en-US" smtClean="0"/>
              <a:t>a</a:t>
            </a:r>
            <a:r>
              <a:rPr altLang="en-US" dirty="0" i="1" lang="en-US" smtClean="0"/>
              <a:t>g</a:t>
            </a:r>
            <a:r>
              <a:rPr altLang="en-US" dirty="0" i="1" lang="en-US" smtClean="0"/>
              <a:t>i</a:t>
            </a:r>
            <a:r>
              <a:rPr altLang="en-US" dirty="0" i="1" lang="en-US" smtClean="0"/>
              <a:t>n</a:t>
            </a:r>
            <a:r>
              <a:rPr altLang="en-US" dirty="0" i="1" lang="en-US" smtClean="0"/>
              <a:t>a</a:t>
            </a:r>
            <a:r>
              <a:rPr altLang="en-US" dirty="0" i="1" lang="en-US" smtClean="0"/>
              <a:t>l</a:t>
            </a:r>
            <a:r>
              <a:rPr altLang="en-US" dirty="0" i="1" lang="en-US" smtClean="0"/>
              <a:t>i</a:t>
            </a:r>
            <a:r>
              <a:rPr altLang="en-US" dirty="0" i="1" lang="en-US" smtClean="0"/>
              <a:t>s</a:t>
            </a:r>
            <a:r>
              <a:rPr altLang="en-US" dirty="0" lang="en-US" smtClean="0"/>
              <a:t> </a:t>
            </a:r>
            <a:r>
              <a:rPr altLang="en-US" dirty="0" lang="en-US" smtClean="0"/>
              <a:t>a</a:t>
            </a:r>
            <a:r>
              <a:rPr altLang="en-US" dirty="0" lang="en-US" smtClean="0"/>
              <a:t>s</a:t>
            </a:r>
            <a:r>
              <a:rPr altLang="en-US" dirty="0" lang="en-US" smtClean="0"/>
              <a:t> </a:t>
            </a:r>
            <a:r>
              <a:rPr altLang="en-US" dirty="0" lang="en-US" smtClean="0"/>
              <a:t>p</a:t>
            </a:r>
            <a:r>
              <a:rPr altLang="en-US" dirty="0" lang="en-US" smtClean="0"/>
              <a:t>o</a:t>
            </a:r>
            <a:r>
              <a:rPr altLang="en-US" dirty="0" lang="en-US" smtClean="0"/>
              <a:t>s</a:t>
            </a:r>
            <a:r>
              <a:rPr altLang="en-US" dirty="0" lang="en-US" smtClean="0"/>
              <a:t>i</a:t>
            </a:r>
            <a:r>
              <a:rPr altLang="en-US" dirty="0" lang="en-US" smtClean="0"/>
              <a:t>t</a:t>
            </a:r>
            <a:r>
              <a:rPr altLang="en-US" dirty="0" lang="en-US" smtClean="0"/>
              <a:t>ive</a:t>
            </a:r>
            <a:r>
              <a:rPr altLang="en-US" dirty="0" lang="en-US" smtClean="0"/>
              <a:t> </a:t>
            </a:r>
            <a:r>
              <a:rPr altLang="en-US" dirty="0" lang="en-US" smtClean="0"/>
              <a:t>p</a:t>
            </a:r>
            <a:r>
              <a:rPr altLang="en-US" dirty="0" lang="en-US" smtClean="0"/>
              <a:t>a</a:t>
            </a:r>
            <a:r>
              <a:rPr altLang="en-US" dirty="0" lang="en-US" smtClean="0"/>
              <a:t>t</a:t>
            </a:r>
            <a:r>
              <a:rPr altLang="en-US" dirty="0" lang="en-US" smtClean="0"/>
              <a:t>ient</a:t>
            </a:r>
            <a:r>
              <a:rPr altLang="en-US" dirty="0" lang="en-US" smtClean="0"/>
              <a:t> </a:t>
            </a:r>
            <a:r>
              <a:rPr altLang="en-US" dirty="0" lang="en-US" smtClean="0"/>
              <a:t>m</a:t>
            </a:r>
            <a:r>
              <a:rPr altLang="en-US" dirty="0" lang="en-US" smtClean="0"/>
              <a:t>a</a:t>
            </a:r>
            <a:r>
              <a:rPr altLang="en-US" dirty="0" lang="en-US" smtClean="0"/>
              <a:t>y</a:t>
            </a:r>
            <a:r>
              <a:rPr altLang="en-US" dirty="0" lang="en-US" smtClean="0"/>
              <a:t> </a:t>
            </a:r>
            <a:r>
              <a:rPr altLang="en-US" dirty="0" lang="en-US" smtClean="0"/>
              <a:t>b</a:t>
            </a:r>
            <a:r>
              <a:rPr altLang="en-US" dirty="0" lang="en-US" smtClean="0"/>
              <a:t>e</a:t>
            </a:r>
            <a:r>
              <a:rPr altLang="en-US" dirty="0" lang="en-US" smtClean="0"/>
              <a:t> </a:t>
            </a:r>
            <a:r>
              <a:rPr altLang="en-US" dirty="0" lang="en-US" smtClean="0"/>
              <a:t>a</a:t>
            </a:r>
            <a:r>
              <a:rPr altLang="en-US" dirty="0" lang="en-US" smtClean="0"/>
              <a:t>s</a:t>
            </a:r>
            <a:r>
              <a:rPr altLang="en-US" dirty="0" lang="en-US" smtClean="0"/>
              <a:t>y</a:t>
            </a:r>
            <a:r>
              <a:rPr altLang="en-US" dirty="0" lang="en-US" smtClean="0"/>
              <a:t>m</a:t>
            </a:r>
            <a:r>
              <a:rPr altLang="en-US" dirty="0" lang="en-US" smtClean="0"/>
              <a:t>p</a:t>
            </a:r>
            <a:r>
              <a:rPr altLang="en-US" dirty="0" lang="en-US" smtClean="0"/>
              <a:t>tomatic</a:t>
            </a:r>
            <a:r>
              <a:rPr altLang="en-US" dirty="0" lang="en-US" smtClean="0"/>
              <a:t> </a:t>
            </a:r>
            <a:r>
              <a:rPr altLang="en-US" dirty="0" lang="en-US" smtClean="0"/>
              <a:t>s</a:t>
            </a:r>
            <a:r>
              <a:rPr altLang="en-US" dirty="0" lang="en-US" smtClean="0"/>
              <a:t>o</a:t>
            </a:r>
            <a:r>
              <a:rPr altLang="en-US" dirty="0" lang="en-US" smtClean="0"/>
              <a:t>m</a:t>
            </a:r>
            <a:r>
              <a:rPr altLang="en-US" dirty="0" lang="en-US" smtClean="0"/>
              <a:t>e</a:t>
            </a:r>
            <a:r>
              <a:rPr altLang="en-US" dirty="0" lang="en-US" smtClean="0"/>
              <a:t>t</a:t>
            </a:r>
            <a:r>
              <a:rPr altLang="en-US" dirty="0" lang="en-US" smtClean="0"/>
              <a:t>ime</a:t>
            </a:r>
            <a:r>
              <a:rPr altLang="en-US" dirty="0" lang="en-US" smtClean="0"/>
              <a:t>s</a:t>
            </a:r>
            <a:endParaRPr altLang="en-US" lang="zh-CN"/>
          </a:p>
          <a:p>
            <a:pPr algn="just">
              <a:buFont typeface="Wingdings" pitchFamily="2" charset="2"/>
              <a:buChar char="Ø"/>
            </a:pPr>
            <a:r>
              <a:rPr altLang="en-US" lang="en-US"/>
              <a:t>A</a:t>
            </a:r>
            <a:r>
              <a:rPr altLang="en-US" lang="en-US"/>
              <a:t>d</a:t>
            </a:r>
            <a:r>
              <a:rPr altLang="en-US" lang="en-US"/>
              <a:t>e</a:t>
            </a:r>
            <a:r>
              <a:rPr altLang="en-US" lang="en-US"/>
              <a:t>q</a:t>
            </a:r>
            <a:r>
              <a:rPr altLang="en-US" lang="en-US"/>
              <a:t>uate</a:t>
            </a:r>
            <a:r>
              <a:rPr altLang="en-US" lang="en-US"/>
              <a:t> </a:t>
            </a:r>
            <a:r>
              <a:rPr altLang="en-US" lang="en-US"/>
              <a:t>t</a:t>
            </a:r>
            <a:r>
              <a:rPr altLang="en-US" lang="en-US"/>
              <a:t>r</a:t>
            </a:r>
            <a:r>
              <a:rPr altLang="en-US" lang="en-US"/>
              <a:t>e</a:t>
            </a:r>
            <a:r>
              <a:rPr altLang="en-US" lang="en-US"/>
              <a:t>a</a:t>
            </a:r>
            <a:r>
              <a:rPr altLang="en-US" lang="en-US"/>
              <a:t>tment</a:t>
            </a:r>
            <a:r>
              <a:rPr altLang="en-US" lang="en-US"/>
              <a:t>,</a:t>
            </a:r>
            <a:r>
              <a:rPr altLang="en-US" lang="en-US"/>
              <a:t> </a:t>
            </a:r>
            <a:r>
              <a:rPr altLang="en-US" lang="en-US"/>
              <a:t>p</a:t>
            </a:r>
            <a:r>
              <a:rPr altLang="en-US" lang="en-US"/>
              <a:t>r</a:t>
            </a:r>
            <a:r>
              <a:rPr altLang="en-US" lang="en-US"/>
              <a:t>e</a:t>
            </a:r>
            <a:r>
              <a:rPr altLang="en-US" lang="en-US"/>
              <a:t>v</a:t>
            </a:r>
            <a:r>
              <a:rPr altLang="en-US" lang="en-US"/>
              <a:t>e</a:t>
            </a:r>
            <a:r>
              <a:rPr altLang="en-US" lang="en-US"/>
              <a:t>n</a:t>
            </a:r>
            <a:r>
              <a:rPr altLang="en-US" lang="en-US"/>
              <a:t>t</a:t>
            </a:r>
            <a:r>
              <a:rPr altLang="en-US" lang="en-US"/>
              <a:t>ion</a:t>
            </a:r>
            <a:r>
              <a:rPr altLang="en-US" lang="en-US"/>
              <a:t> and</a:t>
            </a:r>
            <a:r>
              <a:rPr altLang="en-US" lang="en-US"/>
              <a:t> </a:t>
            </a:r>
            <a:r>
              <a:rPr altLang="en-US" lang="en-US"/>
              <a:t>p</a:t>
            </a:r>
            <a:r>
              <a:rPr altLang="en-US" lang="en-US"/>
              <a:t>r</a:t>
            </a:r>
            <a:r>
              <a:rPr altLang="en-US" lang="en-US"/>
              <a:t>o</a:t>
            </a:r>
            <a:r>
              <a:rPr altLang="en-US" lang="en-US"/>
              <a:t>p</a:t>
            </a:r>
            <a:r>
              <a:rPr altLang="en-US" lang="en-US"/>
              <a:t>h</a:t>
            </a:r>
            <a:r>
              <a:rPr altLang="en-US" lang="en-US"/>
              <a:t>y</a:t>
            </a:r>
            <a:r>
              <a:rPr altLang="en-US" lang="en-US"/>
              <a:t>lactic</a:t>
            </a:r>
            <a:r>
              <a:rPr altLang="en-US" lang="en-US"/>
              <a:t> </a:t>
            </a:r>
            <a:r>
              <a:rPr altLang="en-US" lang="en-US"/>
              <a:t>g</a:t>
            </a:r>
            <a:r>
              <a:rPr altLang="en-US" lang="en-US"/>
              <a:t>u</a:t>
            </a:r>
            <a:r>
              <a:rPr altLang="en-US" lang="en-US"/>
              <a:t>i</a:t>
            </a:r>
            <a:r>
              <a:rPr altLang="en-US" lang="en-US"/>
              <a:t>d</a:t>
            </a:r>
            <a:r>
              <a:rPr altLang="en-US" lang="en-US"/>
              <a:t>a</a:t>
            </a:r>
            <a:r>
              <a:rPr altLang="en-US" lang="en-US"/>
              <a:t>nce</a:t>
            </a:r>
            <a:r>
              <a:rPr altLang="en-US" lang="en-US"/>
              <a:t> </a:t>
            </a:r>
            <a:r>
              <a:rPr altLang="en-US" lang="en-US"/>
              <a:t>s</a:t>
            </a:r>
            <a:r>
              <a:rPr altLang="en-US" lang="en-US"/>
              <a:t>h</a:t>
            </a:r>
            <a:r>
              <a:rPr altLang="en-US" lang="en-US"/>
              <a:t>o</a:t>
            </a:r>
            <a:r>
              <a:rPr altLang="en-US" lang="en-US"/>
              <a:t>uld</a:t>
            </a:r>
            <a:r>
              <a:rPr altLang="en-US" lang="en-US"/>
              <a:t> </a:t>
            </a:r>
            <a:r>
              <a:rPr altLang="en-US" lang="en-US"/>
              <a:t>be provided</a:t>
            </a:r>
            <a:r>
              <a:rPr altLang="en-US" lang="en-US"/>
              <a:t> </a:t>
            </a:r>
            <a:r>
              <a:rPr altLang="en-US" lang="en-US"/>
              <a:t>f</a:t>
            </a:r>
            <a:r>
              <a:rPr altLang="en-US" lang="en-US"/>
              <a:t>or</a:t>
            </a:r>
            <a:r>
              <a:rPr altLang="en-US" lang="en-US"/>
              <a:t> </a:t>
            </a:r>
            <a:r>
              <a:rPr altLang="en-US" lang="en-US"/>
              <a:t>i</a:t>
            </a:r>
            <a:r>
              <a:rPr altLang="en-US" lang="en-US"/>
              <a:t>n</a:t>
            </a:r>
            <a:r>
              <a:rPr altLang="en-US" lang="en-US"/>
              <a:t>m</a:t>
            </a:r>
            <a:r>
              <a:rPr altLang="en-US" lang="en-US"/>
              <a:t>a</a:t>
            </a:r>
            <a:r>
              <a:rPr altLang="en-US" lang="en-US"/>
              <a:t>t</a:t>
            </a:r>
            <a:r>
              <a:rPr altLang="en-US" lang="en-US"/>
              <a:t>e</a:t>
            </a:r>
            <a:r>
              <a:rPr altLang="en-US" lang="en-US"/>
              <a:t>s</a:t>
            </a:r>
            <a:r>
              <a:rPr altLang="en-US" lang="en-US"/>
              <a:t> </a:t>
            </a:r>
            <a:r>
              <a:rPr altLang="en-US" lang="en-US"/>
              <a:t>i</a:t>
            </a:r>
            <a:r>
              <a:rPr altLang="en-US" lang="en-US"/>
              <a:t>n</a:t>
            </a:r>
            <a:r>
              <a:rPr altLang="en-US" lang="en-US"/>
              <a:t> </a:t>
            </a:r>
            <a:r>
              <a:rPr altLang="en-US" lang="en-US"/>
              <a:t>u</a:t>
            </a:r>
            <a:r>
              <a:rPr altLang="en-US" lang="en-US"/>
              <a:t>m</a:t>
            </a:r>
            <a:r>
              <a:rPr altLang="en-US" lang="en-US"/>
              <a:t>u</a:t>
            </a:r>
            <a:r>
              <a:rPr altLang="en-US" lang="en-US"/>
              <a:t>ahia</a:t>
            </a:r>
            <a:r>
              <a:rPr altLang="en-US" lang="en-US"/>
              <a:t> </a:t>
            </a:r>
            <a:r>
              <a:rPr altLang="en-US" lang="en-US"/>
              <a:t>p</a:t>
            </a:r>
            <a:r>
              <a:rPr altLang="en-US" lang="en-US"/>
              <a:t>r</a:t>
            </a:r>
            <a:r>
              <a:rPr altLang="en-US" lang="en-US"/>
              <a:t>i</a:t>
            </a:r>
            <a:r>
              <a:rPr altLang="en-US" lang="en-US"/>
              <a:t>s</a:t>
            </a:r>
            <a:r>
              <a:rPr altLang="en-US" lang="en-US"/>
              <a:t>on</a:t>
            </a:r>
            <a:endParaRPr altLang="en-US" lang="zh-CN"/>
          </a:p>
          <a:p>
            <a:pPr algn="just">
              <a:buFont typeface="Wingdings" pitchFamily="2" charset="2"/>
              <a:buChar char="Ø"/>
            </a:pPr>
            <a:r>
              <a:rPr dirty="0" lang="en-US" smtClean="0"/>
              <a:t>F</a:t>
            </a:r>
            <a:r>
              <a:rPr dirty="0" lang="en-US" smtClean="0"/>
              <a:t>u</a:t>
            </a:r>
            <a:r>
              <a:rPr dirty="0" lang="en-US" smtClean="0"/>
              <a:t>r</a:t>
            </a:r>
            <a:r>
              <a:rPr dirty="0" lang="en-US" smtClean="0"/>
              <a:t>t</a:t>
            </a:r>
            <a:r>
              <a:rPr dirty="0" lang="en-US" smtClean="0"/>
              <a:t>her</a:t>
            </a:r>
            <a:r>
              <a:rPr dirty="0" lang="en-US" smtClean="0"/>
              <a:t> </a:t>
            </a:r>
            <a:r>
              <a:rPr dirty="0" lang="en-US" smtClean="0"/>
              <a:t>r</a:t>
            </a:r>
            <a:r>
              <a:rPr dirty="0" lang="en-US" smtClean="0"/>
              <a:t>e</a:t>
            </a:r>
            <a:r>
              <a:rPr dirty="0" lang="en-US" smtClean="0"/>
              <a:t>s</a:t>
            </a:r>
            <a:r>
              <a:rPr dirty="0" lang="en-US" smtClean="0"/>
              <a:t>e</a:t>
            </a:r>
            <a:r>
              <a:rPr dirty="0" lang="en-US" smtClean="0"/>
              <a:t>arch</a:t>
            </a:r>
            <a:r>
              <a:rPr dirty="0" lang="en-US" smtClean="0"/>
              <a:t> </a:t>
            </a:r>
            <a:r>
              <a:rPr dirty="0" lang="en-US" smtClean="0"/>
              <a:t>s</a:t>
            </a:r>
            <a:r>
              <a:rPr dirty="0" lang="en-US" smtClean="0"/>
              <a:t>h</a:t>
            </a:r>
            <a:r>
              <a:rPr dirty="0" lang="en-US" smtClean="0"/>
              <a:t>o</a:t>
            </a:r>
            <a:r>
              <a:rPr dirty="0" lang="en-US" smtClean="0"/>
              <a:t>uld</a:t>
            </a:r>
            <a:r>
              <a:rPr dirty="0" lang="en-US" smtClean="0"/>
              <a:t> be</a:t>
            </a:r>
            <a:r>
              <a:rPr dirty="0" lang="en-US" smtClean="0"/>
              <a:t> </a:t>
            </a:r>
            <a:r>
              <a:rPr dirty="0" lang="en-US" smtClean="0"/>
              <a:t>d</a:t>
            </a:r>
            <a:r>
              <a:rPr dirty="0" lang="en-US" smtClean="0"/>
              <a:t>o</a:t>
            </a:r>
            <a:r>
              <a:rPr dirty="0" lang="en-US" smtClean="0"/>
              <a:t>n</a:t>
            </a:r>
            <a:r>
              <a:rPr dirty="0" lang="en-US" smtClean="0"/>
              <a:t>e</a:t>
            </a:r>
            <a:r>
              <a:rPr dirty="0" lang="en-US" smtClean="0"/>
              <a:t> </a:t>
            </a:r>
            <a:r>
              <a:rPr dirty="0" lang="en-US" smtClean="0"/>
              <a:t>t</a:t>
            </a:r>
            <a:r>
              <a:rPr dirty="0" lang="en-US" smtClean="0"/>
              <a:t>o</a:t>
            </a:r>
            <a:r>
              <a:rPr dirty="0" lang="en-US" smtClean="0"/>
              <a:t> </a:t>
            </a:r>
            <a:r>
              <a:rPr dirty="0" lang="en-US" smtClean="0"/>
              <a:t>i</a:t>
            </a:r>
            <a:r>
              <a:rPr dirty="0" lang="en-US" smtClean="0"/>
              <a:t>n</a:t>
            </a:r>
            <a:r>
              <a:rPr dirty="0" lang="en-US" smtClean="0"/>
              <a:t>v</a:t>
            </a:r>
            <a:r>
              <a:rPr dirty="0" lang="en-US" smtClean="0"/>
              <a:t>e</a:t>
            </a:r>
            <a:r>
              <a:rPr dirty="0" lang="en-US" smtClean="0"/>
              <a:t>s</a:t>
            </a:r>
            <a:r>
              <a:rPr dirty="0" lang="en-US" smtClean="0"/>
              <a:t>tigate</a:t>
            </a:r>
            <a:r>
              <a:rPr dirty="0" lang="en-US" smtClean="0"/>
              <a:t> </a:t>
            </a:r>
            <a:r>
              <a:rPr dirty="0" lang="en-US" smtClean="0"/>
              <a:t>t</a:t>
            </a:r>
            <a:r>
              <a:rPr dirty="0" lang="en-US" smtClean="0"/>
              <a:t>h</a:t>
            </a:r>
            <a:r>
              <a:rPr dirty="0" lang="en-US" smtClean="0"/>
              <a:t>e</a:t>
            </a:r>
            <a:r>
              <a:rPr dirty="0" lang="en-US" smtClean="0"/>
              <a:t> </a:t>
            </a:r>
            <a:r>
              <a:rPr dirty="0" lang="en-US" smtClean="0"/>
              <a:t>r</a:t>
            </a:r>
            <a:r>
              <a:rPr dirty="0" lang="en-US" smtClean="0"/>
              <a:t>o</a:t>
            </a:r>
            <a:r>
              <a:rPr dirty="0" lang="en-US" smtClean="0"/>
              <a:t>l</a:t>
            </a:r>
            <a:r>
              <a:rPr dirty="0" lang="en-US" smtClean="0"/>
              <a:t>e</a:t>
            </a:r>
            <a:r>
              <a:rPr dirty="0" lang="en-US" smtClean="0"/>
              <a:t> </a:t>
            </a:r>
            <a:r>
              <a:rPr dirty="0" lang="en-US" smtClean="0"/>
              <a:t>o</a:t>
            </a:r>
            <a:r>
              <a:rPr dirty="0" lang="en-US" smtClean="0"/>
              <a:t>f</a:t>
            </a:r>
            <a:r>
              <a:rPr dirty="0" lang="en-US" smtClean="0"/>
              <a:t> </a:t>
            </a:r>
            <a:r>
              <a:rPr dirty="0" lang="en-US" smtClean="0"/>
              <a:t>p</a:t>
            </a:r>
            <a:r>
              <a:rPr dirty="0" lang="en-US" smtClean="0"/>
              <a:t>e</a:t>
            </a:r>
            <a:r>
              <a:rPr dirty="0" lang="en-US" smtClean="0"/>
              <a:t>r</a:t>
            </a:r>
            <a:r>
              <a:rPr dirty="0" lang="en-US" smtClean="0"/>
              <a:t>s</a:t>
            </a:r>
            <a:r>
              <a:rPr dirty="0" lang="en-US" smtClean="0"/>
              <a:t>onal</a:t>
            </a:r>
            <a:r>
              <a:rPr dirty="0" lang="en-US" smtClean="0"/>
              <a:t> </a:t>
            </a:r>
            <a:r>
              <a:rPr dirty="0" lang="en-US" smtClean="0"/>
              <a:t>h</a:t>
            </a:r>
            <a:r>
              <a:rPr dirty="0" lang="en-US" smtClean="0"/>
              <a:t>y</a:t>
            </a:r>
            <a:r>
              <a:rPr dirty="0" lang="en-US" smtClean="0"/>
              <a:t>g</a:t>
            </a:r>
            <a:r>
              <a:rPr dirty="0" lang="en-US" smtClean="0"/>
              <a:t>iene</a:t>
            </a:r>
            <a:r>
              <a:rPr dirty="0" lang="en-US" smtClean="0"/>
              <a:t> </a:t>
            </a:r>
            <a:r>
              <a:rPr dirty="0" lang="en-US" smtClean="0"/>
              <a:t>t</a:t>
            </a:r>
            <a:r>
              <a:rPr dirty="0" lang="en-US" smtClean="0"/>
              <a:t>o</a:t>
            </a:r>
            <a:r>
              <a:rPr dirty="0" lang="en-US" smtClean="0"/>
              <a:t> </a:t>
            </a:r>
            <a:r>
              <a:rPr dirty="0" lang="en-US" smtClean="0"/>
              <a:t>t</a:t>
            </a:r>
            <a:r>
              <a:rPr dirty="0" lang="en-US" smtClean="0"/>
              <a:t>h</a:t>
            </a:r>
            <a:r>
              <a:rPr dirty="0" lang="en-US" smtClean="0"/>
              <a:t>e</a:t>
            </a:r>
            <a:r>
              <a:rPr dirty="0" lang="en-US" smtClean="0"/>
              <a:t> </a:t>
            </a:r>
            <a:r>
              <a:rPr dirty="0" lang="en-US" smtClean="0"/>
              <a:t>t</a:t>
            </a:r>
            <a:r>
              <a:rPr dirty="0" lang="en-US" smtClean="0"/>
              <a:t>r</a:t>
            </a:r>
            <a:r>
              <a:rPr dirty="0" lang="en-US" smtClean="0"/>
              <a:t>a</a:t>
            </a:r>
            <a:r>
              <a:rPr dirty="0" lang="en-US" smtClean="0"/>
              <a:t>n</a:t>
            </a:r>
            <a:r>
              <a:rPr dirty="0" lang="en-US" smtClean="0"/>
              <a:t>s</a:t>
            </a:r>
            <a:r>
              <a:rPr dirty="0" lang="en-US" smtClean="0"/>
              <a:t>m</a:t>
            </a:r>
            <a:r>
              <a:rPr dirty="0" lang="en-US" smtClean="0"/>
              <a:t>ission</a:t>
            </a:r>
            <a:r>
              <a:rPr dirty="0" lang="en-US" smtClean="0"/>
              <a:t> </a:t>
            </a:r>
            <a:r>
              <a:rPr dirty="0" lang="en-US" smtClean="0"/>
              <a:t>o</a:t>
            </a:r>
            <a:r>
              <a:rPr dirty="0" lang="en-US" smtClean="0"/>
              <a:t>f</a:t>
            </a:r>
            <a:r>
              <a:rPr dirty="0" lang="en-US" smtClean="0"/>
              <a:t> </a:t>
            </a:r>
            <a:r>
              <a:rPr dirty="0" lang="en-US" smtClean="0"/>
              <a:t>the</a:t>
            </a:r>
            <a:r>
              <a:rPr dirty="0" lang="en-US" smtClean="0"/>
              <a:t> </a:t>
            </a:r>
            <a:r>
              <a:rPr dirty="0" lang="en-US" smtClean="0"/>
              <a:t>i</a:t>
            </a:r>
            <a:r>
              <a:rPr dirty="0" lang="en-US" smtClean="0"/>
              <a:t>n</a:t>
            </a:r>
            <a:r>
              <a:rPr dirty="0" lang="en-US" smtClean="0"/>
              <a:t>f</a:t>
            </a:r>
            <a:r>
              <a:rPr dirty="0" lang="en-US" smtClean="0"/>
              <a:t>e</a:t>
            </a:r>
            <a:r>
              <a:rPr dirty="0" lang="en-US" smtClean="0"/>
              <a:t>ction</a:t>
            </a:r>
            <a:endParaRPr altLang="en-US" lang="zh-CN"/>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65" name=""/>
        <p:cNvGrpSpPr/>
        <p:nvPr/>
      </p:nvGrpSpPr>
      <p:grpSpPr>
        <a:xfrm>
          <a:off x="0" y="0"/>
          <a:ext cx="0" cy="0"/>
          <a:chOff x="0" y="0"/>
          <a:chExt cx="0" cy="0"/>
        </a:xfrm>
      </p:grpSpPr>
      <p:pic>
        <p:nvPicPr>
          <p:cNvPr id="2097152" name="Content Placeholder 1"/>
          <p:cNvPicPr>
            <a:picLocks noChangeAspect="1" noGrp="1"/>
          </p:cNvPicPr>
          <p:nvPr>
            <p:ph idx="1"/>
          </p:nvPr>
        </p:nvPicPr>
        <p:blipFill>
          <a:blip xmlns:r="http://schemas.openxmlformats.org/officeDocument/2006/relationships" r:embed="rId1"/>
          <a:stretch>
            <a:fillRect/>
          </a:stretch>
        </p:blipFill>
        <p:spPr>
          <a:xfrm>
            <a:off x="0" y="152400"/>
            <a:ext cx="9144000" cy="6172200"/>
          </a:xfrm>
          <a:prstGeom prst="rec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2" name="Content Placeholder 2"/>
          <p:cNvSpPr>
            <a:spLocks noGrp="1"/>
          </p:cNvSpPr>
          <p:nvPr>
            <p:ph idx="1"/>
          </p:nvPr>
        </p:nvSpPr>
        <p:spPr>
          <a:xfrm>
            <a:off x="228600" y="152400"/>
            <a:ext cx="8610600" cy="6400800"/>
          </a:xfrm>
        </p:spPr>
        <p:txBody>
          <a:bodyPr>
            <a:normAutofit/>
          </a:bodyPr>
          <a:p>
            <a:pPr algn="just">
              <a:buNone/>
            </a:pPr>
            <a:endParaRPr dirty="0" lang="en-US" smtClean="0"/>
          </a:p>
          <a:p>
            <a:pPr algn="just">
              <a:buFont typeface="Wingdings" pitchFamily="2" charset="2"/>
              <a:buChar char="Ø"/>
            </a:pPr>
            <a:r>
              <a:rPr dirty="0" lang="en-US" smtClean="0"/>
              <a:t>The prevalent of the infection is primarily due low level of income, unprotected sex and poor personal and environmental hygiene</a:t>
            </a:r>
            <a:endParaRPr altLang="en-US" dirty="0" lang="zh-CN"/>
          </a:p>
          <a:p>
            <a:pPr algn="just">
              <a:buFont typeface="Wingdings" pitchFamily="2" charset="2"/>
              <a:buChar char="Ø"/>
            </a:pPr>
            <a:r>
              <a:rPr dirty="0" lang="en-US" smtClean="0"/>
              <a:t>The parasite resides in human vaginal, prostrate and urinary tract of both male and females (Fraser, 2007).</a:t>
            </a:r>
            <a:endParaRPr altLang="en-US" dirty="0" lang="zh-CN"/>
          </a:p>
          <a:p>
            <a:pPr algn="just">
              <a:buFont typeface="Wingdings" pitchFamily="2" charset="2"/>
              <a:buChar char="Ø"/>
            </a:pPr>
            <a:endParaRPr dirty="0" lang="en-US" smtClean="0"/>
          </a:p>
          <a:p>
            <a:pPr algn="just">
              <a:buFont typeface="Wingdings" pitchFamily="2" charset="2"/>
              <a:buChar char="Ø"/>
            </a:pPr>
            <a:endParaRPr dirty="0" lang="en-US" smtClean="0"/>
          </a:p>
          <a:p>
            <a:pPr algn="just">
              <a:buFont typeface="Wingdings" pitchFamily="2" charset="2"/>
              <a:buChar char="Ø"/>
            </a:pPr>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03" name="Title 1"/>
          <p:cNvSpPr>
            <a:spLocks noGrp="1"/>
          </p:cNvSpPr>
          <p:nvPr>
            <p:ph type="title"/>
          </p:nvPr>
        </p:nvSpPr>
        <p:spPr>
          <a:xfrm>
            <a:off x="533400" y="152400"/>
            <a:ext cx="8153400" cy="685800"/>
          </a:xfrm>
        </p:spPr>
        <p:txBody>
          <a:bodyPr>
            <a:normAutofit fontScale="90000"/>
          </a:bodyPr>
          <a:p>
            <a:r>
              <a:rPr dirty="0" lang="en-US" smtClean="0"/>
              <a:t>STATEMENT OF THE PROBLEM</a:t>
            </a:r>
            <a:endParaRPr dirty="0" lang="en-US"/>
          </a:p>
        </p:txBody>
      </p:sp>
      <p:sp>
        <p:nvSpPr>
          <p:cNvPr id="1048604" name="Content Placeholder 2"/>
          <p:cNvSpPr>
            <a:spLocks noGrp="1"/>
          </p:cNvSpPr>
          <p:nvPr>
            <p:ph idx="1"/>
          </p:nvPr>
        </p:nvSpPr>
        <p:spPr>
          <a:xfrm>
            <a:off x="228600" y="685800"/>
            <a:ext cx="8686800" cy="6019800"/>
          </a:xfrm>
        </p:spPr>
        <p:txBody>
          <a:bodyPr>
            <a:normAutofit fontScale="96875"/>
          </a:bodyPr>
          <a:p>
            <a:pPr algn="just">
              <a:buFont typeface="Wingdings" pitchFamily="2" charset="2"/>
              <a:buChar char="Ø"/>
            </a:pPr>
            <a:r>
              <a:rPr dirty="0" lang="en-US" smtClean="0"/>
              <a:t>Trichomonaisis have long been recognized as a major public health problem. </a:t>
            </a:r>
            <a:endParaRPr altLang="en-US" lang="zh-CN"/>
          </a:p>
          <a:p>
            <a:pPr algn="just">
              <a:buFont typeface="Wingdings" pitchFamily="2" charset="2"/>
              <a:buChar char="Ø"/>
            </a:pPr>
            <a:r>
              <a:rPr dirty="0" lang="en-US" smtClean="0"/>
              <a:t>Prisons are in the risky environment for transmission of sexually transmitted infections </a:t>
            </a:r>
            <a:r>
              <a:rPr dirty="0" lang="en-US" smtClean="0"/>
              <a:t>due </a:t>
            </a:r>
            <a:r>
              <a:rPr dirty="0" lang="en-US" smtClean="0"/>
              <a:t>t</a:t>
            </a:r>
            <a:r>
              <a:rPr dirty="0" lang="en-US" smtClean="0"/>
              <a:t>o</a:t>
            </a:r>
            <a:r>
              <a:rPr dirty="0" lang="en-US" smtClean="0"/>
              <a:t> </a:t>
            </a:r>
            <a:r>
              <a:rPr dirty="0" lang="en-US" smtClean="0"/>
              <a:t>t</a:t>
            </a:r>
            <a:r>
              <a:rPr dirty="0" lang="en-US" smtClean="0"/>
              <a:t>h</a:t>
            </a:r>
            <a:r>
              <a:rPr dirty="0" lang="en-US" smtClean="0"/>
              <a:t>e</a:t>
            </a:r>
            <a:r>
              <a:rPr dirty="0" lang="en-US" smtClean="0"/>
              <a:t>i</a:t>
            </a:r>
            <a:r>
              <a:rPr dirty="0" lang="en-US" smtClean="0"/>
              <a:t>r</a:t>
            </a:r>
            <a:r>
              <a:rPr dirty="0" lang="en-US" smtClean="0"/>
              <a:t> </a:t>
            </a:r>
            <a:r>
              <a:rPr dirty="0" lang="en-US" smtClean="0"/>
              <a:t>behavioral</a:t>
            </a:r>
            <a:r>
              <a:rPr dirty="0" lang="en-US" smtClean="0"/>
              <a:t> </a:t>
            </a:r>
            <a:r>
              <a:rPr dirty="0" lang="en-US" smtClean="0"/>
              <a:t>p</a:t>
            </a:r>
            <a:r>
              <a:rPr dirty="0" lang="en-US" smtClean="0"/>
              <a:t>r</a:t>
            </a:r>
            <a:r>
              <a:rPr dirty="0" lang="en-US" smtClean="0"/>
              <a:t>a</a:t>
            </a:r>
            <a:r>
              <a:rPr dirty="0" lang="en-US" smtClean="0"/>
              <a:t>c</a:t>
            </a:r>
            <a:r>
              <a:rPr dirty="0" lang="en-US" smtClean="0"/>
              <a:t>t</a:t>
            </a:r>
            <a:r>
              <a:rPr dirty="0" lang="en-US" smtClean="0"/>
              <a:t>i</a:t>
            </a:r>
            <a:r>
              <a:rPr dirty="0" lang="en-US" smtClean="0"/>
              <a:t>c</a:t>
            </a:r>
            <a:r>
              <a:rPr dirty="0" lang="en-US" smtClean="0"/>
              <a:t>e</a:t>
            </a:r>
            <a:r>
              <a:rPr dirty="0" lang="en-US" smtClean="0"/>
              <a:t>s</a:t>
            </a:r>
            <a:r>
              <a:rPr dirty="0" lang="en-US" smtClean="0"/>
              <a:t>(Dickson </a:t>
            </a:r>
            <a:r>
              <a:rPr dirty="0" i="1" lang="en-US" smtClean="0"/>
              <a:t>et al</a:t>
            </a:r>
            <a:r>
              <a:rPr dirty="0" lang="en-US" smtClean="0"/>
              <a:t>., 2016). </a:t>
            </a:r>
            <a:endParaRPr altLang="en-US" lang="zh-CN"/>
          </a:p>
          <a:p>
            <a:pPr algn="just">
              <a:buFont typeface="Wingdings" pitchFamily="2" charset="2"/>
              <a:buChar char="Ø"/>
            </a:pPr>
            <a:r>
              <a:rPr dirty="0" lang="en-US" smtClean="0"/>
              <a:t>There may be also been occasions when infected inmates having served their terms were released into the society, which pose a serious risk to their families and communities as they are reservoirs for further spread in general population.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597" name="Content Placeholder 2"/>
          <p:cNvSpPr>
            <a:spLocks noGrp="1"/>
          </p:cNvSpPr>
          <p:nvPr>
            <p:ph idx="1"/>
          </p:nvPr>
        </p:nvSpPr>
        <p:spPr>
          <a:xfrm>
            <a:off x="152400" y="152400"/>
            <a:ext cx="8763000" cy="6553200"/>
          </a:xfrm>
        </p:spPr>
        <p:txBody>
          <a:bodyPr>
            <a:normAutofit fontScale="96875" lnSpcReduction="20000"/>
          </a:bodyPr>
          <a:p>
            <a:pPr algn="just">
              <a:buNone/>
            </a:pPr>
            <a:r>
              <a:rPr dirty="0" lang="en-US" smtClean="0"/>
              <a:t>                              </a:t>
            </a:r>
            <a:r>
              <a:rPr b="1" dirty="0" lang="en-US" smtClean="0"/>
              <a:t>CONTINUED</a:t>
            </a:r>
          </a:p>
          <a:p>
            <a:pPr algn="just">
              <a:buFont typeface="Wingdings" pitchFamily="2" charset="2"/>
              <a:buChar char="Ø"/>
            </a:pPr>
            <a:r>
              <a:rPr dirty="0" lang="en-US" smtClean="0"/>
              <a:t>In Abia state, Nigeria, a literature search on intestinal parasites disease conducted specifically among prison inmates yielded no result. </a:t>
            </a:r>
          </a:p>
          <a:p>
            <a:pPr algn="just">
              <a:buFont typeface="Wingdings" pitchFamily="2" charset="2"/>
              <a:buChar char="Ø"/>
            </a:pPr>
            <a:r>
              <a:rPr dirty="0" lang="en-US" smtClean="0"/>
              <a:t>In the current study, we seek to evaluate the practices, prevalence and risk factors of </a:t>
            </a:r>
            <a:r>
              <a:rPr dirty="0" i="1" lang="en-US" smtClean="0"/>
              <a:t>Trichomonas vaginalis</a:t>
            </a:r>
            <a:r>
              <a:rPr dirty="0" lang="en-US" smtClean="0"/>
              <a:t> infection among inmates in Umuahia prisons. </a:t>
            </a:r>
            <a:endParaRPr altLang="en-US" lang="zh-CN"/>
          </a:p>
          <a:p>
            <a:pPr algn="just">
              <a:buFont typeface="Wingdings" pitchFamily="2" charset="2"/>
              <a:buChar char="Ø"/>
            </a:pPr>
            <a:r>
              <a:rPr dirty="0" lang="en-US" smtClean="0"/>
              <a:t>It is hoped that these information will spur further works in this area and also stimulate planning, management, prevention and control strategies for parasitic infections program among prison inmates in the state and in Nigeria at large.</a:t>
            </a:r>
          </a:p>
          <a:p>
            <a:pPr algn="just">
              <a:buFont typeface="Wingdings" pitchFamily="2" charset="2"/>
              <a:buChar char="Ø"/>
            </a:pPr>
            <a:endParaRPr dirty="0"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594" name="Title 1"/>
          <p:cNvSpPr>
            <a:spLocks noGrp="1"/>
          </p:cNvSpPr>
          <p:nvPr>
            <p:ph type="title"/>
          </p:nvPr>
        </p:nvSpPr>
        <p:spPr>
          <a:xfrm>
            <a:off x="533400" y="152400"/>
            <a:ext cx="8153400" cy="838200"/>
          </a:xfrm>
        </p:spPr>
        <p:txBody>
          <a:bodyPr>
            <a:normAutofit fontScale="90000"/>
          </a:bodyPr>
          <a:p>
            <a:r>
              <a:rPr b="1" dirty="0" lang="en-US" smtClean="0"/>
              <a:t> </a:t>
            </a:r>
            <a:br>
              <a:rPr b="1" dirty="0" lang="en-US" smtClean="0"/>
            </a:br>
            <a:r>
              <a:rPr b="1" dirty="0" lang="en-US" smtClean="0"/>
              <a:t>OBJECTIVES</a:t>
            </a:r>
            <a:r>
              <a:rPr dirty="0" lang="en-US"/>
              <a:t/>
            </a:r>
            <a:br>
              <a:rPr dirty="0" lang="en-US"/>
            </a:br>
            <a:endParaRPr dirty="0" lang="en-US"/>
          </a:p>
        </p:txBody>
      </p:sp>
      <p:sp>
        <p:nvSpPr>
          <p:cNvPr id="1048595" name="Content Placeholder 2"/>
          <p:cNvSpPr>
            <a:spLocks noGrp="1"/>
          </p:cNvSpPr>
          <p:nvPr>
            <p:ph idx="1"/>
          </p:nvPr>
        </p:nvSpPr>
        <p:spPr>
          <a:xfrm>
            <a:off x="152400" y="685800"/>
            <a:ext cx="8839200" cy="6019800"/>
          </a:xfrm>
        </p:spPr>
        <p:txBody>
          <a:bodyPr>
            <a:normAutofit/>
          </a:bodyPr>
          <a:p>
            <a:pPr>
              <a:buNone/>
            </a:pPr>
            <a:endParaRPr dirty="0" lang="en-US" smtClean="0"/>
          </a:p>
          <a:p>
            <a:pPr algn="just">
              <a:buFont typeface="Wingdings" pitchFamily="2" charset="2"/>
              <a:buChar char="Ø"/>
            </a:pPr>
            <a:r>
              <a:rPr dirty="0" lang="en-US" smtClean="0"/>
              <a:t>To determine the prevalence of </a:t>
            </a:r>
            <a:r>
              <a:rPr dirty="0" i="1" lang="en-US" smtClean="0"/>
              <a:t>Trichomona</a:t>
            </a:r>
            <a:r>
              <a:rPr dirty="0" i="1" lang="en-US" smtClean="0"/>
              <a:t>s</a:t>
            </a:r>
            <a:r>
              <a:rPr dirty="0" i="1" lang="en-US" smtClean="0"/>
              <a:t> </a:t>
            </a:r>
            <a:r>
              <a:rPr dirty="0" i="1" lang="en-US" smtClean="0"/>
              <a:t>vaginalis</a:t>
            </a:r>
            <a:r>
              <a:rPr dirty="0" lang="en-US" smtClean="0"/>
              <a:t> infection among inmates.</a:t>
            </a:r>
            <a:endParaRPr altLang="en-US" lang="zh-CN"/>
          </a:p>
          <a:p>
            <a:pPr algn="just">
              <a:buFont typeface="Wingdings" pitchFamily="2" charset="2"/>
              <a:buChar char="Ø"/>
            </a:pPr>
            <a:r>
              <a:rPr dirty="0" lang="en-US" smtClean="0"/>
              <a:t>Determine the association between some risk factors and transmission of  </a:t>
            </a:r>
            <a:r>
              <a:rPr dirty="0" i="1" lang="en-US" smtClean="0"/>
              <a:t>Trichomonas vaginalis</a:t>
            </a:r>
            <a:r>
              <a:rPr dirty="0" lang="en-US" smtClean="0"/>
              <a:t> infection in Umuahia prisons.</a:t>
            </a:r>
            <a:endParaRPr dirty="0" lang="en-US"/>
          </a:p>
          <a:p>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0" name="Title 1"/>
          <p:cNvSpPr>
            <a:spLocks noGrp="1"/>
          </p:cNvSpPr>
          <p:nvPr>
            <p:ph type="title"/>
          </p:nvPr>
        </p:nvSpPr>
        <p:spPr>
          <a:xfrm>
            <a:off x="457200" y="274638"/>
            <a:ext cx="8229600" cy="411162"/>
          </a:xfrm>
        </p:spPr>
        <p:txBody>
          <a:bodyPr>
            <a:normAutofit fontScale="90000"/>
          </a:bodyPr>
          <a:p>
            <a:r>
              <a:rPr b="1" dirty="0" lang="en-US" smtClean="0"/>
              <a:t>Limitations of the Study</a:t>
            </a:r>
            <a:endParaRPr dirty="0" lang="en-US"/>
          </a:p>
        </p:txBody>
      </p:sp>
      <p:sp>
        <p:nvSpPr>
          <p:cNvPr id="1048591" name="Content Placeholder 2"/>
          <p:cNvSpPr>
            <a:spLocks noGrp="1"/>
          </p:cNvSpPr>
          <p:nvPr>
            <p:ph idx="1"/>
          </p:nvPr>
        </p:nvSpPr>
        <p:spPr>
          <a:xfrm>
            <a:off x="228600" y="762000"/>
            <a:ext cx="8686800" cy="5867400"/>
          </a:xfrm>
        </p:spPr>
        <p:txBody>
          <a:bodyPr>
            <a:normAutofit/>
          </a:bodyPr>
          <a:p>
            <a:pPr algn="just">
              <a:buFont typeface="Wingdings" pitchFamily="2" charset="2"/>
              <a:buChar char="Ø"/>
            </a:pPr>
            <a:r>
              <a:rPr dirty="0" lang="en-US" smtClean="0"/>
              <a:t>The major challenge in this study was inconsistency of power supply. These lead to collection of small sample size daily which prolonged the study duration.</a:t>
            </a:r>
          </a:p>
          <a:p>
            <a:pPr algn="just">
              <a:buFont typeface="Wingdings" pitchFamily="2" charset="2"/>
              <a:buChar char="Ø"/>
            </a:pPr>
            <a:r>
              <a:rPr dirty="0" lang="en-US" smtClean="0"/>
              <a:t>Getting conscent letter from the prisons officials was challenging because these lead to frequent interrogation by the staffs on duty.</a:t>
            </a:r>
            <a:endParaRPr altLang="en-US" lang="zh-CN"/>
          </a:p>
          <a:p>
            <a:pPr algn="just">
              <a:buFont typeface="Wingdings" pitchFamily="2" charset="2"/>
              <a:buChar char="Ø"/>
            </a:pPr>
            <a:r>
              <a:rPr dirty="0" lang="en-US" smtClean="0"/>
              <a:t>Entering the prison yard daily for sample collection was a challenge due to the risk of being attacked by the inmates</a:t>
            </a:r>
          </a:p>
          <a:p>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6" name="Title 1"/>
          <p:cNvSpPr>
            <a:spLocks noGrp="1"/>
          </p:cNvSpPr>
          <p:nvPr>
            <p:ph type="title"/>
          </p:nvPr>
        </p:nvSpPr>
        <p:spPr>
          <a:xfrm>
            <a:off x="228600" y="0"/>
            <a:ext cx="8763000" cy="685800"/>
          </a:xfrm>
        </p:spPr>
        <p:txBody>
          <a:bodyPr>
            <a:normAutofit fontScale="90000"/>
          </a:bodyPr>
          <a:p>
            <a:r>
              <a:rPr dirty="0" lang="en-US" smtClean="0"/>
              <a:t>MATERIALS AND METHODS</a:t>
            </a:r>
            <a:endParaRPr dirty="0" lang="en-US"/>
          </a:p>
        </p:txBody>
      </p:sp>
      <p:sp>
        <p:nvSpPr>
          <p:cNvPr id="1048587" name="Content Placeholder 2"/>
          <p:cNvSpPr>
            <a:spLocks noGrp="1"/>
          </p:cNvSpPr>
          <p:nvPr>
            <p:ph idx="1"/>
          </p:nvPr>
        </p:nvSpPr>
        <p:spPr>
          <a:xfrm>
            <a:off x="152400" y="685800"/>
            <a:ext cx="8839200" cy="5791200"/>
          </a:xfrm>
        </p:spPr>
        <p:txBody>
          <a:bodyPr>
            <a:normAutofit/>
          </a:bodyPr>
          <a:p>
            <a:pPr>
              <a:buNone/>
            </a:pPr>
            <a:r>
              <a:rPr b="1" dirty="0" lang="en-US" smtClean="0"/>
              <a:t>                         STUDY AREA AND DESIGN</a:t>
            </a:r>
          </a:p>
          <a:p>
            <a:pPr algn="just">
              <a:buFont typeface="Wingdings" pitchFamily="2" charset="2"/>
              <a:buChar char="Ø"/>
            </a:pPr>
            <a:r>
              <a:rPr dirty="0" lang="en-US" smtClean="0">
                <a:latin typeface="Times New Roman" pitchFamily="18" charset="0"/>
                <a:cs typeface="Times New Roman" pitchFamily="18" charset="0"/>
              </a:rPr>
              <a:t>The study was a cross sectional study conducted among the inmates in </a:t>
            </a:r>
            <a:r>
              <a:rPr dirty="0" lang="en-US" err="1" smtClean="0">
                <a:latin typeface="Times New Roman" pitchFamily="18" charset="0"/>
                <a:cs typeface="Times New Roman" pitchFamily="18" charset="0"/>
              </a:rPr>
              <a:t>umuahia</a:t>
            </a:r>
            <a:r>
              <a:rPr dirty="0" lang="en-US" smtClean="0">
                <a:latin typeface="Times New Roman" pitchFamily="18" charset="0"/>
                <a:cs typeface="Times New Roman" pitchFamily="18" charset="0"/>
              </a:rPr>
              <a:t> prisons located at </a:t>
            </a:r>
            <a:r>
              <a:rPr dirty="0" lang="en-US" err="1" smtClean="0">
                <a:latin typeface="Times New Roman" pitchFamily="18" charset="0"/>
                <a:cs typeface="Times New Roman" pitchFamily="18" charset="0"/>
              </a:rPr>
              <a:t>Aba</a:t>
            </a:r>
            <a:r>
              <a:rPr dirty="0" lang="en-US" smtClean="0">
                <a:latin typeface="Times New Roman" pitchFamily="18" charset="0"/>
                <a:cs typeface="Times New Roman" pitchFamily="18" charset="0"/>
              </a:rPr>
              <a:t> road, Umuahia in Abia State. </a:t>
            </a:r>
          </a:p>
          <a:p>
            <a:pPr algn="just">
              <a:buFont typeface="Wingdings" pitchFamily="2" charset="2"/>
              <a:buChar char="Ø"/>
            </a:pPr>
            <a:r>
              <a:rPr dirty="0" lang="en-US" smtClean="0">
                <a:latin typeface="Times New Roman" pitchFamily="18" charset="0"/>
                <a:cs typeface="Times New Roman" pitchFamily="18" charset="0"/>
              </a:rPr>
              <a:t>There are more than 1000 inmates including male and female of different ages, socio-economic status, and different financial background. The activities and movements of the inmates are restricted only inside the prison. </a:t>
            </a:r>
          </a:p>
          <a:p>
            <a:pPr>
              <a:buNone/>
            </a:pPr>
            <a:endParaRPr dirty="0"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88" name="Title 1"/>
          <p:cNvSpPr>
            <a:spLocks noGrp="1"/>
          </p:cNvSpPr>
          <p:nvPr>
            <p:ph type="title"/>
          </p:nvPr>
        </p:nvSpPr>
        <p:spPr>
          <a:xfrm>
            <a:off x="457200" y="0"/>
            <a:ext cx="8229600" cy="990600"/>
          </a:xfrm>
        </p:spPr>
        <p:txBody>
          <a:bodyPr/>
          <a:p>
            <a:r>
              <a:rPr dirty="0" lang="en-US" smtClean="0"/>
              <a:t>ETHICAL APPROVAL</a:t>
            </a:r>
            <a:endParaRPr dirty="0" lang="en-US"/>
          </a:p>
        </p:txBody>
      </p:sp>
      <p:sp>
        <p:nvSpPr>
          <p:cNvPr id="1048589" name="Content Placeholder 2"/>
          <p:cNvSpPr>
            <a:spLocks noGrp="1"/>
          </p:cNvSpPr>
          <p:nvPr>
            <p:ph idx="1"/>
          </p:nvPr>
        </p:nvSpPr>
        <p:spPr>
          <a:xfrm>
            <a:off x="152400" y="914400"/>
            <a:ext cx="8839200" cy="5791200"/>
          </a:xfrm>
        </p:spPr>
        <p:txBody>
          <a:bodyPr>
            <a:normAutofit fontScale="97222" lnSpcReduction="20000"/>
          </a:bodyPr>
          <a:p>
            <a:pPr algn="just">
              <a:buFont typeface="Wingdings" pitchFamily="2" charset="2"/>
              <a:buChar char="Ø"/>
            </a:pPr>
            <a:r>
              <a:rPr dirty="0" sz="3600" lang="en-US" smtClean="0">
                <a:latin typeface="Times New Roman" pitchFamily="18" charset="0"/>
                <a:cs typeface="Times New Roman" pitchFamily="18" charset="0"/>
              </a:rPr>
              <a:t>An ethical clearance was sought and obtained from the ethical board of authorities of Nigerian prison service Umuahia, Abia State (Ref No: ABS/ SHQ/C.37/VOL.111/907), Ethical Research Committee, Ministry of Health, Abia State (Ref No: AB/MH/E&amp;HR/1/17/04) and Ethical Research committee, College of Natural Sciences, Michael Okpara University of Agriculture Umudike (Ref No: CREEC/004/18). Consent was sought from the inmates by educating them on the need and relevance of the study.</a:t>
            </a:r>
          </a:p>
          <a:p>
            <a:pPr>
              <a:buNone/>
            </a:pPr>
            <a:endParaRPr dirty="0" sz="3600" lang="en-US">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benloys</dc:creator>
  <cp:lastModifiedBy>hp</cp:lastModifiedBy>
  <dcterms:created xsi:type="dcterms:W3CDTF">2016-12-03T17:25:28Z</dcterms:created>
  <dcterms:modified xsi:type="dcterms:W3CDTF">2019-11-06T21:51:18Z</dcterms:modified>
</cp:coreProperties>
</file>