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32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83" r:id="rId9"/>
    <p:sldId id="258" r:id="rId10"/>
    <p:sldId id="277" r:id="rId11"/>
    <p:sldId id="264" r:id="rId12"/>
    <p:sldId id="265" r:id="rId13"/>
    <p:sldId id="257" r:id="rId14"/>
    <p:sldId id="266" r:id="rId15"/>
    <p:sldId id="284" r:id="rId16"/>
    <p:sldId id="262" r:id="rId17"/>
    <p:sldId id="267" r:id="rId18"/>
    <p:sldId id="278" r:id="rId19"/>
    <p:sldId id="282" r:id="rId20"/>
    <p:sldId id="285" r:id="rId21"/>
    <p:sldId id="263" r:id="rId22"/>
    <p:sldId id="268" r:id="rId23"/>
    <p:sldId id="279" r:id="rId24"/>
    <p:sldId id="280" r:id="rId25"/>
    <p:sldId id="286" r:id="rId26"/>
    <p:sldId id="259" r:id="rId27"/>
    <p:sldId id="269" r:id="rId28"/>
    <p:sldId id="261" r:id="rId29"/>
    <p:sldId id="270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2197"/>
  </p:normalViewPr>
  <p:slideViewPr>
    <p:cSldViewPr snapToGrid="0" snapToObjects="1">
      <p:cViewPr>
        <p:scale>
          <a:sx n="70" d="100"/>
          <a:sy n="70" d="100"/>
        </p:scale>
        <p:origin x="536" y="-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65F65-AD87-9F44-8249-753B2B0B60AC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CB3AB-B82E-1E4E-A3B8-501780050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0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CB3AB-B82E-1E4E-A3B8-5017800508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CB3AB-B82E-1E4E-A3B8-5017800508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CB3AB-B82E-1E4E-A3B8-5017800508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Made in Bangladesh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Nova Ahmed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0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critical conversations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get a conversation going on when the topic is difficult?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1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Ethnography: Islamophobia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was a performance </a:t>
            </a:r>
          </a:p>
          <a:p>
            <a:r>
              <a:rPr lang="en-US" dirty="0" smtClean="0"/>
              <a:t>We shared stories about our journey and view about religion</a:t>
            </a:r>
          </a:p>
          <a:p>
            <a:r>
              <a:rPr lang="en-US" dirty="0" smtClean="0"/>
              <a:t>Negative and positive stories came up</a:t>
            </a:r>
          </a:p>
          <a:p>
            <a:r>
              <a:rPr lang="en-US" dirty="0" smtClean="0"/>
              <a:t>The performance developed and evolved as it went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2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Ethnography: Islamophobia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2988732" cy="5120640"/>
          </a:xfrm>
        </p:spPr>
        <p:txBody>
          <a:bodyPr/>
          <a:lstStyle/>
          <a:p>
            <a:r>
              <a:rPr lang="en-US" dirty="0" smtClean="0"/>
              <a:t>Audience became part of the show</a:t>
            </a:r>
          </a:p>
          <a:p>
            <a:r>
              <a:rPr lang="en-US" dirty="0" smtClean="0"/>
              <a:t>Many things could be shared which could be difficult otherwise</a:t>
            </a:r>
          </a:p>
          <a:p>
            <a:r>
              <a:rPr lang="en-US" dirty="0" smtClean="0"/>
              <a:t>Would like to use in other aspects of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93" y="176163"/>
            <a:ext cx="3369507" cy="1895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93" y="2159000"/>
            <a:ext cx="3369507" cy="242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93" y="4646676"/>
            <a:ext cx="3369507" cy="21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89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Garments Workers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38" y="634942"/>
            <a:ext cx="6322071" cy="5090078"/>
          </a:xfrm>
        </p:spPr>
      </p:pic>
      <p:sp>
        <p:nvSpPr>
          <p:cNvPr id="5" name="TextBox 4"/>
          <p:cNvSpPr txBox="1"/>
          <p:nvPr/>
        </p:nvSpPr>
        <p:spPr>
          <a:xfrm>
            <a:off x="3200401" y="5921527"/>
            <a:ext cx="738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Can there be a </a:t>
            </a:r>
            <a:r>
              <a:rPr lang="en-US" sz="3200" smtClean="0">
                <a:solidFill>
                  <a:srgbClr val="FF0000"/>
                </a:solidFill>
              </a:rPr>
              <a:t>better design?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6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Garments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working with BRAC</a:t>
            </a:r>
          </a:p>
          <a:p>
            <a:r>
              <a:rPr lang="en-US" dirty="0" smtClean="0"/>
              <a:t>A worker will not leave her space to leave for a short break</a:t>
            </a:r>
          </a:p>
          <a:p>
            <a:r>
              <a:rPr lang="en-US" dirty="0" smtClean="0"/>
              <a:t>Misbehavior is common</a:t>
            </a:r>
          </a:p>
          <a:p>
            <a:r>
              <a:rPr lang="en-US" dirty="0" smtClean="0"/>
              <a:t>Earning money is the sweet spot!</a:t>
            </a:r>
          </a:p>
          <a:p>
            <a:r>
              <a:rPr lang="en-US" dirty="0" smtClean="0"/>
              <a:t>Qualitative study from place to place, quantitative is done by others (BRAC)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8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Nothing yet!</a:t>
            </a:r>
          </a:p>
          <a:p>
            <a:r>
              <a:rPr lang="en-US" dirty="0" smtClean="0"/>
              <a:t>Hopeful </a:t>
            </a:r>
            <a:r>
              <a:rPr lang="en-US" dirty="0" smtClean="0">
                <a:sym typeface="Wingdings"/>
              </a:rPr>
              <a:t>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4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and Women, People and Google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08" y="226800"/>
            <a:ext cx="7093527" cy="5896494"/>
          </a:xfrm>
        </p:spPr>
      </p:pic>
      <p:sp>
        <p:nvSpPr>
          <p:cNvPr id="8" name="TextBox 7"/>
          <p:cNvSpPr txBox="1"/>
          <p:nvPr/>
        </p:nvSpPr>
        <p:spPr>
          <a:xfrm>
            <a:off x="3200401" y="6192567"/>
            <a:ext cx="738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We worked with Google!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77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and Women, People and Google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women in India, Bangladesh and Pakistan</a:t>
            </a:r>
          </a:p>
          <a:p>
            <a:r>
              <a:rPr lang="en-US" dirty="0" smtClean="0"/>
              <a:t>Many have phones</a:t>
            </a:r>
          </a:p>
          <a:p>
            <a:r>
              <a:rPr lang="en-US" dirty="0" smtClean="0"/>
              <a:t>Not so many use internet, technology, compared to men</a:t>
            </a:r>
          </a:p>
          <a:p>
            <a:r>
              <a:rPr lang="en-US" dirty="0" smtClean="0"/>
              <a:t>Gender gap is around 30% in terms of ownership of phones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67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could be the possible barriers?</a:t>
            </a:r>
          </a:p>
          <a:p>
            <a:r>
              <a:rPr lang="en-US" dirty="0" smtClean="0"/>
              <a:t>How can we design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8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for women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 from  access, time, exposure</a:t>
            </a:r>
          </a:p>
          <a:p>
            <a:r>
              <a:rPr lang="en-US" dirty="0" smtClean="0"/>
              <a:t>Larger cases of harassment, not exposed to concept of privacy</a:t>
            </a:r>
          </a:p>
          <a:p>
            <a:r>
              <a:rPr lang="en-US" dirty="0" smtClean="0"/>
              <a:t>Institutional barriers (evening rule that girls have to return to hostel by sun set)</a:t>
            </a:r>
          </a:p>
          <a:p>
            <a:r>
              <a:rPr lang="en-US" dirty="0" smtClean="0"/>
              <a:t>Requires support from Men in the household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6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53264"/>
            <a:ext cx="11050469" cy="5371756"/>
          </a:xfrm>
        </p:spPr>
      </p:pic>
      <p:sp>
        <p:nvSpPr>
          <p:cNvPr id="5" name="TextBox 4"/>
          <p:cNvSpPr txBox="1"/>
          <p:nvPr/>
        </p:nvSpPr>
        <p:spPr>
          <a:xfrm>
            <a:off x="5056911" y="6002112"/>
            <a:ext cx="369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 love Mumbai IIT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80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Sambasivan</a:t>
            </a:r>
            <a:r>
              <a:rPr lang="en-US" dirty="0"/>
              <a:t>, N., Checkley, G., </a:t>
            </a:r>
            <a:r>
              <a:rPr lang="en-US" dirty="0" err="1"/>
              <a:t>Batool</a:t>
            </a:r>
            <a:r>
              <a:rPr lang="en-US" dirty="0"/>
              <a:t>, A., Ahmed, N., </a:t>
            </a:r>
            <a:r>
              <a:rPr lang="en-US" dirty="0" err="1"/>
              <a:t>Nemer</a:t>
            </a:r>
            <a:r>
              <a:rPr lang="en-US" dirty="0"/>
              <a:t>, D., </a:t>
            </a:r>
            <a:r>
              <a:rPr lang="en-US" dirty="0" err="1"/>
              <a:t>Gaytán</a:t>
            </a:r>
            <a:r>
              <a:rPr lang="en-US" dirty="0"/>
              <a:t>-Lugo, L. S., ... &amp; Churchill, E. (2018). " Privacy is not for me, it's for those rich women": Performative Privacy Practices on Mobile Phones by Women in South Asia. In </a:t>
            </a:r>
            <a:r>
              <a:rPr lang="en-US" i="1" dirty="0"/>
              <a:t>Fourteenth Symposium on Usable Privacy and Security ({SOUPS} 2018)</a:t>
            </a:r>
            <a:r>
              <a:rPr lang="en-US" dirty="0"/>
              <a:t> (pp. 127-142</a:t>
            </a:r>
            <a:r>
              <a:rPr lang="en-US" dirty="0" smtClean="0"/>
              <a:t>). </a:t>
            </a:r>
          </a:p>
          <a:p>
            <a:r>
              <a:rPr lang="en-US" dirty="0" err="1"/>
              <a:t>Sambasivan</a:t>
            </a:r>
            <a:r>
              <a:rPr lang="en-US" dirty="0"/>
              <a:t>, N., </a:t>
            </a:r>
            <a:r>
              <a:rPr lang="en-US" dirty="0" err="1"/>
              <a:t>Batool</a:t>
            </a:r>
            <a:r>
              <a:rPr lang="en-US" dirty="0"/>
              <a:t>, A., Ahmed, N., Matthews, T., Thomas, K., </a:t>
            </a:r>
            <a:r>
              <a:rPr lang="en-US" dirty="0" err="1"/>
              <a:t>Gaytán</a:t>
            </a:r>
            <a:r>
              <a:rPr lang="en-US" dirty="0"/>
              <a:t>-Lugo, L. S., ... &amp; </a:t>
            </a:r>
            <a:r>
              <a:rPr lang="en-US" dirty="0" err="1"/>
              <a:t>Consolvo</a:t>
            </a:r>
            <a:r>
              <a:rPr lang="en-US" dirty="0"/>
              <a:t>, S. (2019, May). " They Don't Leave Us Alone Anywhere We Go" Gender and Digital Abuse in South Asia. In </a:t>
            </a:r>
            <a:r>
              <a:rPr lang="en-US" i="1" dirty="0"/>
              <a:t>proceedings of the 2019 CHI Conference on Human Factors in Computing Systems</a:t>
            </a:r>
            <a:r>
              <a:rPr lang="en-US" dirty="0"/>
              <a:t>(pp. 1-14</a:t>
            </a:r>
            <a:r>
              <a:rPr lang="en-US" dirty="0" smtClean="0"/>
              <a:t>).</a:t>
            </a:r>
          </a:p>
          <a:p>
            <a:r>
              <a:rPr lang="en-US" dirty="0" err="1"/>
              <a:t>Sambasivan</a:t>
            </a:r>
            <a:r>
              <a:rPr lang="en-US" dirty="0"/>
              <a:t>, N., Checkley, G., Ahmed, N., &amp; </a:t>
            </a:r>
            <a:r>
              <a:rPr lang="en-US" dirty="0" err="1"/>
              <a:t>Batool</a:t>
            </a:r>
            <a:r>
              <a:rPr lang="en-US" dirty="0"/>
              <a:t>, A. (2017). Gender equity in technologies: considerations for design in the global south. </a:t>
            </a:r>
            <a:r>
              <a:rPr lang="en-US" i="1" dirty="0"/>
              <a:t>interactions</a:t>
            </a:r>
            <a:r>
              <a:rPr lang="en-US" dirty="0"/>
              <a:t>, </a:t>
            </a:r>
            <a:r>
              <a:rPr lang="en-US" i="1" dirty="0"/>
              <a:t>25</a:t>
            </a:r>
            <a:r>
              <a:rPr lang="en-US" dirty="0"/>
              <a:t>(1), 58-61.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38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/>
          <a:stretch/>
        </p:blipFill>
        <p:spPr>
          <a:xfrm rot="10800000">
            <a:off x="2477319" y="974437"/>
            <a:ext cx="6828366" cy="4124036"/>
          </a:xfrm>
        </p:spPr>
      </p:pic>
      <p:sp>
        <p:nvSpPr>
          <p:cNvPr id="5" name="TextBox 4"/>
          <p:cNvSpPr txBox="1"/>
          <p:nvPr/>
        </p:nvSpPr>
        <p:spPr>
          <a:xfrm>
            <a:off x="3311238" y="5610676"/>
            <a:ext cx="738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Going back to stories </a:t>
            </a:r>
            <a:r>
              <a:rPr lang="mr-IN" sz="3200" dirty="0" smtClean="0">
                <a:solidFill>
                  <a:srgbClr val="FF0000"/>
                </a:solidFill>
              </a:rPr>
              <a:t>…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5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Golpokotha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Stories, Difficult time, Freedom of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519168" cy="2433274"/>
          </a:xfrm>
        </p:spPr>
        <p:txBody>
          <a:bodyPr/>
          <a:lstStyle/>
          <a:p>
            <a:r>
              <a:rPr lang="en-US" dirty="0" smtClean="0"/>
              <a:t>Started with a story sharing app for Dr. Jasmine Jones</a:t>
            </a:r>
          </a:p>
          <a:p>
            <a:r>
              <a:rPr lang="en-US" dirty="0" smtClean="0"/>
              <a:t>It was very different from stories of USA</a:t>
            </a:r>
          </a:p>
          <a:p>
            <a:r>
              <a:rPr lang="en-US" dirty="0" smtClean="0"/>
              <a:t>Families are very close knit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30" y="2964873"/>
            <a:ext cx="6329988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Golpokotha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Stories, Difficult time, Freedom of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3085714" cy="5120640"/>
          </a:xfrm>
        </p:spPr>
        <p:txBody>
          <a:bodyPr/>
          <a:lstStyle/>
          <a:p>
            <a:r>
              <a:rPr lang="en-US" dirty="0" smtClean="0"/>
              <a:t>We started collecting stories of student driven protest</a:t>
            </a:r>
          </a:p>
          <a:p>
            <a:r>
              <a:rPr lang="en-US" dirty="0" smtClean="0"/>
              <a:t>We started collecting stories</a:t>
            </a:r>
          </a:p>
          <a:p>
            <a:r>
              <a:rPr lang="en-US" dirty="0" smtClean="0"/>
              <a:t>Had emotions and strong feelings shared over stories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34" y="570391"/>
            <a:ext cx="4566459" cy="2854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67" y="3713017"/>
            <a:ext cx="4588626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Stories and you?</a:t>
            </a:r>
            <a:br>
              <a:rPr lang="en-US" dirty="0" smtClean="0"/>
            </a:br>
            <a:r>
              <a:rPr lang="en-US" dirty="0" smtClean="0"/>
              <a:t>Stories and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think about stories and how we can connect to each other in design?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52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Mayeesha</a:t>
            </a:r>
            <a:r>
              <a:rPr lang="en-US" dirty="0"/>
              <a:t>, T., </a:t>
            </a:r>
            <a:r>
              <a:rPr lang="en-US" dirty="0" err="1"/>
              <a:t>Tasneem</a:t>
            </a:r>
            <a:r>
              <a:rPr lang="en-US" dirty="0"/>
              <a:t>, Z., Jones, J., &amp; Ahmed, N. (2018). Applying Text Mining to Protest Stories as Voice against Media Censorship. </a:t>
            </a:r>
            <a:r>
              <a:rPr lang="en-US" i="1" dirty="0" err="1"/>
              <a:t>arXiv</a:t>
            </a:r>
            <a:r>
              <a:rPr lang="en-US" i="1" dirty="0"/>
              <a:t> preprint arXiv:1812.11430</a:t>
            </a:r>
            <a:r>
              <a:rPr lang="en-US" dirty="0" smtClean="0"/>
              <a:t>.</a:t>
            </a:r>
          </a:p>
          <a:p>
            <a:r>
              <a:rPr lang="en-US" dirty="0"/>
              <a:t>Ahmed, N., </a:t>
            </a:r>
            <a:r>
              <a:rPr lang="en-US" dirty="0" err="1"/>
              <a:t>Barik</a:t>
            </a:r>
            <a:r>
              <a:rPr lang="en-US" dirty="0"/>
              <a:t>, F., </a:t>
            </a:r>
            <a:r>
              <a:rPr lang="en-US" dirty="0" err="1"/>
              <a:t>Tasnim</a:t>
            </a:r>
            <a:r>
              <a:rPr lang="en-US" dirty="0"/>
              <a:t>, Z., &amp; Jones, J. (2019, January). Development through digital family stories in Bangladesh. In </a:t>
            </a:r>
            <a:r>
              <a:rPr lang="en-US" i="1" dirty="0"/>
              <a:t>Proceedings of the Tenth International Conference on Information and Communication Technologies and Development</a:t>
            </a:r>
            <a:r>
              <a:rPr lang="en-US" dirty="0"/>
              <a:t> (pp. 1-5</a:t>
            </a:r>
            <a:r>
              <a:rPr lang="en-US" dirty="0" smtClean="0"/>
              <a:t>).</a:t>
            </a:r>
          </a:p>
          <a:p>
            <a:r>
              <a:rPr lang="en-US" dirty="0"/>
              <a:t>Ahmed, N., </a:t>
            </a:r>
            <a:r>
              <a:rPr lang="en-US" dirty="0" err="1"/>
              <a:t>Tasnim</a:t>
            </a:r>
            <a:r>
              <a:rPr lang="en-US" dirty="0"/>
              <a:t>, Z., &amp; Jones, J. (2019, May). Digital Silence and Liberating Stories: During a Student-Driven Movement. In </a:t>
            </a:r>
            <a:r>
              <a:rPr lang="en-US" i="1" dirty="0"/>
              <a:t>Extended Abstracts of the 2019 CHI Conference on Human Factors in Computing Systems</a:t>
            </a:r>
            <a:r>
              <a:rPr lang="en-US" dirty="0"/>
              <a:t> (pp. 1-10).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06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9"/>
          <a:stretch/>
        </p:blipFill>
        <p:spPr>
          <a:xfrm>
            <a:off x="751683" y="1200582"/>
            <a:ext cx="10802354" cy="4230399"/>
          </a:xfrm>
        </p:spPr>
      </p:pic>
      <p:sp>
        <p:nvSpPr>
          <p:cNvPr id="8" name="TextBox 7"/>
          <p:cNvSpPr txBox="1"/>
          <p:nvPr/>
        </p:nvSpPr>
        <p:spPr>
          <a:xfrm>
            <a:off x="3311238" y="5610676"/>
            <a:ext cx="738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My old love, systems </a:t>
            </a:r>
            <a:r>
              <a:rPr lang="mr-IN" sz="3200" dirty="0" smtClean="0">
                <a:solidFill>
                  <a:srgbClr val="FF0000"/>
                </a:solidFill>
              </a:rPr>
              <a:t>…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Shonabondhu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Flash Flood and Women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Wanted a low cost solution </a:t>
            </a:r>
          </a:p>
          <a:p>
            <a:r>
              <a:rPr lang="en-US" dirty="0" smtClean="0"/>
              <a:t>More of a political problem for us</a:t>
            </a:r>
          </a:p>
          <a:p>
            <a:r>
              <a:rPr lang="en-US" dirty="0" smtClean="0"/>
              <a:t>There were initial local resistance </a:t>
            </a:r>
            <a:r>
              <a:rPr lang="en-US" dirty="0" smtClean="0">
                <a:solidFill>
                  <a:srgbClr val="FF0000"/>
                </a:solidFill>
              </a:rPr>
              <a:t>(can you guess why?)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96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Bap re Bap</a:t>
            </a:r>
            <a:br>
              <a:rPr lang="en-US" dirty="0" smtClean="0"/>
            </a:br>
            <a:r>
              <a:rPr lang="en-US" dirty="0" smtClean="0"/>
              <a:t>Stress, Lifestyle and Us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60" y="912730"/>
            <a:ext cx="8555182" cy="4812290"/>
          </a:xfrm>
        </p:spPr>
      </p:pic>
      <p:sp>
        <p:nvSpPr>
          <p:cNvPr id="9" name="TextBox 8"/>
          <p:cNvSpPr txBox="1"/>
          <p:nvPr/>
        </p:nvSpPr>
        <p:spPr>
          <a:xfrm>
            <a:off x="2327564" y="5936127"/>
            <a:ext cx="825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 use </a:t>
            </a:r>
            <a:r>
              <a:rPr lang="en-US" sz="3200" dirty="0" err="1" smtClean="0">
                <a:solidFill>
                  <a:srgbClr val="FF0000"/>
                </a:solidFill>
              </a:rPr>
              <a:t>fitbit</a:t>
            </a:r>
            <a:r>
              <a:rPr lang="en-US" sz="3200" dirty="0" smtClean="0">
                <a:solidFill>
                  <a:srgbClr val="FF0000"/>
                </a:solidFill>
              </a:rPr>
              <a:t> when we can make it with $5?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8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Bap re Bap</a:t>
            </a:r>
            <a:br>
              <a:rPr lang="en-US" dirty="0" smtClean="0"/>
            </a:br>
            <a:r>
              <a:rPr lang="en-US" dirty="0" smtClean="0"/>
              <a:t>Stress, Lifestyle and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worked with stress level of drivers</a:t>
            </a:r>
          </a:p>
          <a:p>
            <a:r>
              <a:rPr lang="en-US" dirty="0" smtClean="0"/>
              <a:t>It was low cost wearable</a:t>
            </a:r>
          </a:p>
          <a:p>
            <a:r>
              <a:rPr lang="en-US" dirty="0" smtClean="0"/>
              <a:t>Drivers were monitored and found to be stressed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6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3657600" cy="5120640"/>
          </a:xfrm>
        </p:spPr>
        <p:txBody>
          <a:bodyPr/>
          <a:lstStyle/>
          <a:p>
            <a:r>
              <a:rPr lang="en-US" dirty="0" smtClean="0"/>
              <a:t>PhD in USA</a:t>
            </a:r>
          </a:p>
          <a:p>
            <a:r>
              <a:rPr lang="en-US" dirty="0" smtClean="0"/>
              <a:t>Came back to Bangladesh</a:t>
            </a:r>
          </a:p>
          <a:p>
            <a:r>
              <a:rPr lang="en-US" dirty="0" smtClean="0"/>
              <a:t>Thought I will solve all the problems!</a:t>
            </a:r>
          </a:p>
          <a:p>
            <a:r>
              <a:rPr lang="en-US" dirty="0" smtClean="0"/>
              <a:t>Had to consider HCI</a:t>
            </a:r>
          </a:p>
          <a:p>
            <a:r>
              <a:rPr lang="en-US" dirty="0" smtClean="0"/>
              <a:t>Yes, that</a:t>
            </a:r>
            <a:r>
              <a:rPr lang="mr-IN" dirty="0" smtClean="0"/>
              <a:t>’</a:t>
            </a:r>
            <a:r>
              <a:rPr lang="en-US" dirty="0" smtClean="0"/>
              <a:t>s my family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68" y="1886573"/>
            <a:ext cx="4100945" cy="30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0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problems requires our solution</a:t>
            </a:r>
          </a:p>
          <a:p>
            <a:r>
              <a:rPr lang="en-US" dirty="0" smtClean="0"/>
              <a:t>Made in Bangladesh!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3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Protibadi</a:t>
            </a:r>
            <a:br>
              <a:rPr lang="en-US" dirty="0" smtClean="0"/>
            </a:br>
            <a:r>
              <a:rPr lang="en-US" dirty="0" smtClean="0"/>
              <a:t>Sexual Harassment .. Bad girls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46" y="603745"/>
            <a:ext cx="6828366" cy="5121275"/>
          </a:xfrm>
        </p:spPr>
      </p:pic>
      <p:sp>
        <p:nvSpPr>
          <p:cNvPr id="5" name="TextBox 4"/>
          <p:cNvSpPr txBox="1"/>
          <p:nvPr/>
        </p:nvSpPr>
        <p:spPr>
          <a:xfrm>
            <a:off x="3200401" y="5952724"/>
            <a:ext cx="588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Fighting Sexual Harassment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Protibadi</a:t>
            </a:r>
            <a:br>
              <a:rPr lang="en-US" dirty="0" smtClean="0"/>
            </a:br>
            <a:r>
              <a:rPr lang="en-US" dirty="0" smtClean="0"/>
              <a:t>Sexual Harassment .. Bad girls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when I returned to Bangladesh</a:t>
            </a:r>
          </a:p>
          <a:p>
            <a:r>
              <a:rPr lang="en-US" dirty="0" smtClean="0"/>
              <a:t>Seemed like an easy problem to solve</a:t>
            </a:r>
          </a:p>
          <a:p>
            <a:r>
              <a:rPr lang="en-US" dirty="0" smtClean="0"/>
              <a:t>Wanted to create a one touch solution</a:t>
            </a:r>
          </a:p>
          <a:p>
            <a:r>
              <a:rPr lang="en-US" dirty="0" smtClean="0"/>
              <a:t>We must say, there is better awareness and conversations around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Protibadi</a:t>
            </a:r>
            <a:br>
              <a:rPr lang="en-US" dirty="0" smtClean="0"/>
            </a:br>
            <a:r>
              <a:rPr lang="en-US" dirty="0" smtClean="0"/>
              <a:t>Sexual Harassment .. Bad girls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think were the possible design challenges?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63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Protibadi</a:t>
            </a:r>
            <a:br>
              <a:rPr lang="en-US" dirty="0" smtClean="0"/>
            </a:br>
            <a:r>
              <a:rPr lang="en-US" dirty="0" smtClean="0"/>
              <a:t>Sexual Harassment .. Bad girls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faced Silence.</a:t>
            </a:r>
          </a:p>
          <a:p>
            <a:r>
              <a:rPr lang="en-US" dirty="0" smtClean="0"/>
              <a:t>It became a core issue to consider designing for women in Bangladesh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83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key papers on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Ahmed, S. I., Jackson, S. J., Ahmed, N., </a:t>
            </a:r>
            <a:r>
              <a:rPr lang="en-US" dirty="0" err="1"/>
              <a:t>Ferdous</a:t>
            </a:r>
            <a:r>
              <a:rPr lang="en-US" dirty="0"/>
              <a:t>, H. S., </a:t>
            </a:r>
            <a:r>
              <a:rPr lang="en-US" dirty="0" err="1"/>
              <a:t>Rifat</a:t>
            </a:r>
            <a:r>
              <a:rPr lang="en-US" dirty="0"/>
              <a:t>, M. R., Rizvi, A. S. M., ... &amp; Mansur, R. S. (2014, April). Protibadi: A platform for fighting sexual harassment in urban Bangladesh. In </a:t>
            </a:r>
            <a:r>
              <a:rPr lang="en-US" i="1" dirty="0"/>
              <a:t>Proceedings of the SIGCHI Conference on Human Factors in Computing Systems</a:t>
            </a:r>
            <a:r>
              <a:rPr lang="en-US" dirty="0"/>
              <a:t> (pp. 2695-2704</a:t>
            </a:r>
            <a:r>
              <a:rPr lang="en-US" dirty="0" smtClean="0"/>
              <a:t>).</a:t>
            </a:r>
          </a:p>
          <a:p>
            <a:r>
              <a:rPr lang="en-US" dirty="0"/>
              <a:t>Ahmed, N. (2016, May). Discussing about Sexual Harassment (Breaking Silence) The Role of Technology. In </a:t>
            </a:r>
            <a:r>
              <a:rPr lang="en-US" i="1" dirty="0"/>
              <a:t>Proceedings of the 2016 CHI Conference Extended Abstracts on Human Factors in Computing Systems</a:t>
            </a:r>
            <a:r>
              <a:rPr lang="en-US" dirty="0"/>
              <a:t> (pp. 459-472</a:t>
            </a:r>
            <a:r>
              <a:rPr lang="en-US" dirty="0" smtClean="0"/>
              <a:t>).</a:t>
            </a:r>
          </a:p>
          <a:p>
            <a:r>
              <a:rPr lang="en-US" dirty="0"/>
              <a:t>Ahmed, N. (2019). Protibadi: starting the fight against sexual abuse. </a:t>
            </a:r>
            <a:r>
              <a:rPr lang="en-US" i="1" dirty="0"/>
              <a:t>XRDS: Crossroads, The ACM Magazine for Students</a:t>
            </a:r>
            <a:r>
              <a:rPr lang="en-US" dirty="0"/>
              <a:t>, </a:t>
            </a:r>
            <a:r>
              <a:rPr lang="en-US" i="1" dirty="0"/>
              <a:t>26</a:t>
            </a:r>
            <a:r>
              <a:rPr lang="en-US" dirty="0"/>
              <a:t>(2), 40-43.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9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Ethnography: Islamophobia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4" y="237147"/>
            <a:ext cx="10484572" cy="5897572"/>
          </a:xfrm>
        </p:spPr>
      </p:pic>
      <p:sp>
        <p:nvSpPr>
          <p:cNvPr id="6" name="TextBox 5"/>
          <p:cNvSpPr txBox="1"/>
          <p:nvPr/>
        </p:nvSpPr>
        <p:spPr>
          <a:xfrm>
            <a:off x="2481624" y="6179335"/>
            <a:ext cx="738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Talking </a:t>
            </a:r>
            <a:r>
              <a:rPr lang="en-US" sz="3200" smtClean="0">
                <a:solidFill>
                  <a:srgbClr val="FF0000"/>
                </a:solidFill>
              </a:rPr>
              <a:t>about Religion, Women, Problems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2682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1681</TotalTime>
  <Words>682</Words>
  <Application>Microsoft Macintosh PowerPoint</Application>
  <PresentationFormat>Widescreen</PresentationFormat>
  <Paragraphs>101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Corbel</vt:lpstr>
      <vt:lpstr>Mangal</vt:lpstr>
      <vt:lpstr>Wingdings</vt:lpstr>
      <vt:lpstr>Wingdings 2</vt:lpstr>
      <vt:lpstr>Frame</vt:lpstr>
      <vt:lpstr>Made in Bangladesh</vt:lpstr>
      <vt:lpstr>About me</vt:lpstr>
      <vt:lpstr>Background</vt:lpstr>
      <vt:lpstr>Protibadi Sexual Harassment .. Bad girls</vt:lpstr>
      <vt:lpstr>Protibadi Sexual Harassment .. Bad girls</vt:lpstr>
      <vt:lpstr>Protibadi Sexual Harassment .. Bad girls cont.</vt:lpstr>
      <vt:lpstr>Protibadi Sexual Harassment .. Bad girls cont.</vt:lpstr>
      <vt:lpstr>Our key papers on it</vt:lpstr>
      <vt:lpstr>Design Ethnography: Islamophobia</vt:lpstr>
      <vt:lpstr>Handling critical conversations</vt:lpstr>
      <vt:lpstr>Design Ethnography: Islamophobia</vt:lpstr>
      <vt:lpstr>Design Ethnography: Islamophobia</vt:lpstr>
      <vt:lpstr>Garments Workers</vt:lpstr>
      <vt:lpstr>Garments Workers</vt:lpstr>
      <vt:lpstr>Reading</vt:lpstr>
      <vt:lpstr>Technology and Women, People and Google</vt:lpstr>
      <vt:lpstr>Technology and Women, People and Google</vt:lpstr>
      <vt:lpstr>Google</vt:lpstr>
      <vt:lpstr>Barriers for women</vt:lpstr>
      <vt:lpstr>Reading Materials</vt:lpstr>
      <vt:lpstr>PowerPoint Presentation</vt:lpstr>
      <vt:lpstr>Golpokotha Stories, Difficult time, Freedom of speech</vt:lpstr>
      <vt:lpstr>Golpokotha Stories, Difficult time, Freedom of speech</vt:lpstr>
      <vt:lpstr>Stories and you? Stories and us?</vt:lpstr>
      <vt:lpstr>Papers</vt:lpstr>
      <vt:lpstr>PowerPoint Presentation</vt:lpstr>
      <vt:lpstr>Shonabondhu Flash Flood and Women</vt:lpstr>
      <vt:lpstr>Bap re Bap Stress, Lifestyle and Us</vt:lpstr>
      <vt:lpstr>Bap re Bap Stress, Lifestyle and Us</vt:lpstr>
      <vt:lpstr>Combining all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in Bangladesh</dc:title>
  <dc:creator>Microsoft Office User</dc:creator>
  <cp:lastModifiedBy>Microsoft Office User</cp:lastModifiedBy>
  <cp:revision>12</cp:revision>
  <dcterms:created xsi:type="dcterms:W3CDTF">2020-02-03T04:13:48Z</dcterms:created>
  <dcterms:modified xsi:type="dcterms:W3CDTF">2020-02-04T08:15:45Z</dcterms:modified>
</cp:coreProperties>
</file>