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12" r:id="rId1"/>
  </p:sldMasterIdLst>
  <p:notesMasterIdLst>
    <p:notesMasterId r:id="rId13"/>
  </p:notesMasterIdLst>
  <p:sldIdLst>
    <p:sldId id="291" r:id="rId2"/>
    <p:sldId id="260" r:id="rId3"/>
    <p:sldId id="524" r:id="rId4"/>
    <p:sldId id="549" r:id="rId5"/>
    <p:sldId id="526" r:id="rId6"/>
    <p:sldId id="527" r:id="rId7"/>
    <p:sldId id="529" r:id="rId8"/>
    <p:sldId id="530" r:id="rId9"/>
    <p:sldId id="531" r:id="rId10"/>
    <p:sldId id="540" r:id="rId11"/>
    <p:sldId id="51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877" autoAdjust="0"/>
    <p:restoredTop sz="94660"/>
  </p:normalViewPr>
  <p:slideViewPr>
    <p:cSldViewPr>
      <p:cViewPr varScale="1">
        <p:scale>
          <a:sx n="59" d="100"/>
          <a:sy n="59" d="100"/>
        </p:scale>
        <p:origin x="-994" y="-7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146"/>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81771B2-33E8-41D6-BDFC-BE8EC6034FD0}"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en-US"/>
        </a:p>
      </dgm:t>
    </dgm:pt>
    <dgm:pt modelId="{3C230A04-708D-406D-BAB6-1AFBC4DB0CE3}">
      <dgm:prSet phldrT="[Text]"/>
      <dgm:spPr/>
      <dgm:t>
        <a:bodyPr/>
        <a:lstStyle/>
        <a:p>
          <a:r>
            <a:rPr lang="en-US" dirty="0"/>
            <a:t>Research</a:t>
          </a:r>
        </a:p>
      </dgm:t>
    </dgm:pt>
    <dgm:pt modelId="{EC9D8AC1-0DBC-485B-B7BF-664B89B22049}" type="parTrans" cxnId="{58EBC06F-8F8F-4343-94B9-5D2F654C5E11}">
      <dgm:prSet/>
      <dgm:spPr/>
      <dgm:t>
        <a:bodyPr/>
        <a:lstStyle/>
        <a:p>
          <a:endParaRPr lang="en-US"/>
        </a:p>
      </dgm:t>
    </dgm:pt>
    <dgm:pt modelId="{23E4C669-024F-4D5D-A4E3-C86361FA5B50}" type="sibTrans" cxnId="{58EBC06F-8F8F-4343-94B9-5D2F654C5E11}">
      <dgm:prSet/>
      <dgm:spPr/>
      <dgm:t>
        <a:bodyPr/>
        <a:lstStyle/>
        <a:p>
          <a:endParaRPr lang="en-US"/>
        </a:p>
      </dgm:t>
    </dgm:pt>
    <dgm:pt modelId="{F89949FD-87DC-4BA4-B096-C8CF0E990A52}">
      <dgm:prSet phldrT="[Text]"/>
      <dgm:spPr/>
      <dgm:t>
        <a:bodyPr/>
        <a:lstStyle/>
        <a:p>
          <a:r>
            <a:rPr lang="en-US" dirty="0"/>
            <a:t>Disseminate</a:t>
          </a:r>
        </a:p>
        <a:p>
          <a:r>
            <a:rPr lang="en-US" dirty="0"/>
            <a:t>(Publications </a:t>
          </a:r>
          <a:r>
            <a:rPr lang="en-US" dirty="0" err="1"/>
            <a:t>etc</a:t>
          </a:r>
          <a:r>
            <a:rPr lang="en-US" dirty="0"/>
            <a:t>)</a:t>
          </a:r>
        </a:p>
      </dgm:t>
    </dgm:pt>
    <dgm:pt modelId="{F2B5E265-70D7-45ED-AEC9-FC99DCDC5F66}" type="parTrans" cxnId="{C35632FA-D406-49C4-BC84-A39846535428}">
      <dgm:prSet/>
      <dgm:spPr/>
      <dgm:t>
        <a:bodyPr/>
        <a:lstStyle/>
        <a:p>
          <a:endParaRPr lang="en-US"/>
        </a:p>
      </dgm:t>
    </dgm:pt>
    <dgm:pt modelId="{696BB7B9-5A9E-4870-950D-CC12CDCB941B}" type="sibTrans" cxnId="{C35632FA-D406-49C4-BC84-A39846535428}">
      <dgm:prSet/>
      <dgm:spPr/>
      <dgm:t>
        <a:bodyPr/>
        <a:lstStyle/>
        <a:p>
          <a:endParaRPr lang="en-US"/>
        </a:p>
      </dgm:t>
    </dgm:pt>
    <dgm:pt modelId="{B68C7E90-0C0C-4A84-BD54-1F6F52DA984D}">
      <dgm:prSet phldrT="[Text]"/>
      <dgm:spPr/>
      <dgm:t>
        <a:bodyPr/>
        <a:lstStyle/>
        <a:p>
          <a:r>
            <a:rPr lang="en-US" dirty="0"/>
            <a:t>References</a:t>
          </a:r>
        </a:p>
      </dgm:t>
    </dgm:pt>
    <dgm:pt modelId="{F45E1A81-3A42-40BD-996A-A9C29A55691A}" type="parTrans" cxnId="{600B8864-DE9C-42C9-A4F8-74FB22B476FD}">
      <dgm:prSet/>
      <dgm:spPr/>
      <dgm:t>
        <a:bodyPr/>
        <a:lstStyle/>
        <a:p>
          <a:endParaRPr lang="en-US"/>
        </a:p>
      </dgm:t>
    </dgm:pt>
    <dgm:pt modelId="{3CA2C156-6C4B-405A-88AC-420B1186F9EB}" type="sibTrans" cxnId="{600B8864-DE9C-42C9-A4F8-74FB22B476FD}">
      <dgm:prSet/>
      <dgm:spPr/>
      <dgm:t>
        <a:bodyPr/>
        <a:lstStyle/>
        <a:p>
          <a:endParaRPr lang="en-US"/>
        </a:p>
      </dgm:t>
    </dgm:pt>
    <dgm:pt modelId="{57CFFB8E-0B8D-4DED-B273-AF1160D028B4}">
      <dgm:prSet phldrT="[Text]"/>
      <dgm:spPr/>
      <dgm:t>
        <a:bodyPr/>
        <a:lstStyle/>
        <a:p>
          <a:r>
            <a:rPr lang="en-US" dirty="0"/>
            <a:t>Bibliography</a:t>
          </a:r>
        </a:p>
      </dgm:t>
    </dgm:pt>
    <dgm:pt modelId="{84C0078D-CAFD-4C95-926E-99F4E92AC760}" type="parTrans" cxnId="{AB30240A-7DA7-4A20-BED4-47A26E9A518F}">
      <dgm:prSet/>
      <dgm:spPr/>
      <dgm:t>
        <a:bodyPr/>
        <a:lstStyle/>
        <a:p>
          <a:endParaRPr lang="en-US"/>
        </a:p>
      </dgm:t>
    </dgm:pt>
    <dgm:pt modelId="{997CEBD7-82D7-4FD8-9640-C7D05D03843B}" type="sibTrans" cxnId="{AB30240A-7DA7-4A20-BED4-47A26E9A518F}">
      <dgm:prSet/>
      <dgm:spPr/>
      <dgm:t>
        <a:bodyPr/>
        <a:lstStyle/>
        <a:p>
          <a:endParaRPr lang="en-US"/>
        </a:p>
      </dgm:t>
    </dgm:pt>
    <dgm:pt modelId="{A65262C7-E94C-43B9-BCF8-9E404BD79282}">
      <dgm:prSet phldrT="[Text]"/>
      <dgm:spPr/>
      <dgm:t>
        <a:bodyPr/>
        <a:lstStyle/>
        <a:p>
          <a:r>
            <a:rPr lang="en-US" dirty="0"/>
            <a:t>Literature</a:t>
          </a:r>
        </a:p>
        <a:p>
          <a:r>
            <a:rPr lang="en-US" dirty="0"/>
            <a:t>(Citations)</a:t>
          </a:r>
        </a:p>
      </dgm:t>
    </dgm:pt>
    <dgm:pt modelId="{C10C167F-975E-4C04-8448-C010E8E9382E}" type="parTrans" cxnId="{FF685140-BA63-48EA-A700-A8F295B74A4C}">
      <dgm:prSet/>
      <dgm:spPr/>
      <dgm:t>
        <a:bodyPr/>
        <a:lstStyle/>
        <a:p>
          <a:endParaRPr lang="en-US"/>
        </a:p>
      </dgm:t>
    </dgm:pt>
    <dgm:pt modelId="{247ACD08-CD59-4686-A0F8-3941D9C8A347}" type="sibTrans" cxnId="{FF685140-BA63-48EA-A700-A8F295B74A4C}">
      <dgm:prSet/>
      <dgm:spPr/>
      <dgm:t>
        <a:bodyPr/>
        <a:lstStyle/>
        <a:p>
          <a:endParaRPr lang="en-US"/>
        </a:p>
      </dgm:t>
    </dgm:pt>
    <dgm:pt modelId="{51A2420A-5AFA-4394-A551-0AD433221271}" type="pres">
      <dgm:prSet presAssocID="{D81771B2-33E8-41D6-BDFC-BE8EC6034FD0}" presName="cycle" presStyleCnt="0">
        <dgm:presLayoutVars>
          <dgm:dir/>
          <dgm:resizeHandles val="exact"/>
        </dgm:presLayoutVars>
      </dgm:prSet>
      <dgm:spPr/>
      <dgm:t>
        <a:bodyPr/>
        <a:lstStyle/>
        <a:p>
          <a:endParaRPr lang="en-US"/>
        </a:p>
      </dgm:t>
    </dgm:pt>
    <dgm:pt modelId="{B0AA9810-9193-4D2C-A5E5-76C07D7E3779}" type="pres">
      <dgm:prSet presAssocID="{3C230A04-708D-406D-BAB6-1AFBC4DB0CE3}" presName="node" presStyleLbl="node1" presStyleIdx="0" presStyleCnt="5">
        <dgm:presLayoutVars>
          <dgm:bulletEnabled val="1"/>
        </dgm:presLayoutVars>
      </dgm:prSet>
      <dgm:spPr/>
      <dgm:t>
        <a:bodyPr/>
        <a:lstStyle/>
        <a:p>
          <a:endParaRPr lang="en-US"/>
        </a:p>
      </dgm:t>
    </dgm:pt>
    <dgm:pt modelId="{45A6FD7E-29A9-40EC-A776-3B4E0DA52635}" type="pres">
      <dgm:prSet presAssocID="{3C230A04-708D-406D-BAB6-1AFBC4DB0CE3}" presName="spNode" presStyleCnt="0"/>
      <dgm:spPr/>
    </dgm:pt>
    <dgm:pt modelId="{0D5C9053-1D24-47D3-B66D-0F1BFE68FFFD}" type="pres">
      <dgm:prSet presAssocID="{23E4C669-024F-4D5D-A4E3-C86361FA5B50}" presName="sibTrans" presStyleLbl="sibTrans1D1" presStyleIdx="0" presStyleCnt="5"/>
      <dgm:spPr/>
      <dgm:t>
        <a:bodyPr/>
        <a:lstStyle/>
        <a:p>
          <a:endParaRPr lang="en-US"/>
        </a:p>
      </dgm:t>
    </dgm:pt>
    <dgm:pt modelId="{0FEFC946-89C7-4067-83FF-5EF1173D8A8A}" type="pres">
      <dgm:prSet presAssocID="{F89949FD-87DC-4BA4-B096-C8CF0E990A52}" presName="node" presStyleLbl="node1" presStyleIdx="1" presStyleCnt="5">
        <dgm:presLayoutVars>
          <dgm:bulletEnabled val="1"/>
        </dgm:presLayoutVars>
      </dgm:prSet>
      <dgm:spPr/>
      <dgm:t>
        <a:bodyPr/>
        <a:lstStyle/>
        <a:p>
          <a:endParaRPr lang="en-US"/>
        </a:p>
      </dgm:t>
    </dgm:pt>
    <dgm:pt modelId="{43084B3A-EB5D-4AFE-8929-FC043CAF7FDC}" type="pres">
      <dgm:prSet presAssocID="{F89949FD-87DC-4BA4-B096-C8CF0E990A52}" presName="spNode" presStyleCnt="0"/>
      <dgm:spPr/>
    </dgm:pt>
    <dgm:pt modelId="{E0A1D47A-3665-49D8-96D7-7ADA40F3FABE}" type="pres">
      <dgm:prSet presAssocID="{696BB7B9-5A9E-4870-950D-CC12CDCB941B}" presName="sibTrans" presStyleLbl="sibTrans1D1" presStyleIdx="1" presStyleCnt="5"/>
      <dgm:spPr/>
      <dgm:t>
        <a:bodyPr/>
        <a:lstStyle/>
        <a:p>
          <a:endParaRPr lang="en-US"/>
        </a:p>
      </dgm:t>
    </dgm:pt>
    <dgm:pt modelId="{8563ECA9-4B97-49A9-8A82-D40A07FDBDB8}" type="pres">
      <dgm:prSet presAssocID="{B68C7E90-0C0C-4A84-BD54-1F6F52DA984D}" presName="node" presStyleLbl="node1" presStyleIdx="2" presStyleCnt="5">
        <dgm:presLayoutVars>
          <dgm:bulletEnabled val="1"/>
        </dgm:presLayoutVars>
      </dgm:prSet>
      <dgm:spPr/>
      <dgm:t>
        <a:bodyPr/>
        <a:lstStyle/>
        <a:p>
          <a:endParaRPr lang="en-US"/>
        </a:p>
      </dgm:t>
    </dgm:pt>
    <dgm:pt modelId="{AC80C5AD-F030-408E-832F-11DC3E8FC6A0}" type="pres">
      <dgm:prSet presAssocID="{B68C7E90-0C0C-4A84-BD54-1F6F52DA984D}" presName="spNode" presStyleCnt="0"/>
      <dgm:spPr/>
    </dgm:pt>
    <dgm:pt modelId="{5F5536CB-8AEA-416B-B4B2-37417DDFAB91}" type="pres">
      <dgm:prSet presAssocID="{3CA2C156-6C4B-405A-88AC-420B1186F9EB}" presName="sibTrans" presStyleLbl="sibTrans1D1" presStyleIdx="2" presStyleCnt="5"/>
      <dgm:spPr/>
      <dgm:t>
        <a:bodyPr/>
        <a:lstStyle/>
        <a:p>
          <a:endParaRPr lang="en-US"/>
        </a:p>
      </dgm:t>
    </dgm:pt>
    <dgm:pt modelId="{A3F9D50E-B8A7-4496-B685-098D7CBEBC89}" type="pres">
      <dgm:prSet presAssocID="{57CFFB8E-0B8D-4DED-B273-AF1160D028B4}" presName="node" presStyleLbl="node1" presStyleIdx="3" presStyleCnt="5">
        <dgm:presLayoutVars>
          <dgm:bulletEnabled val="1"/>
        </dgm:presLayoutVars>
      </dgm:prSet>
      <dgm:spPr/>
      <dgm:t>
        <a:bodyPr/>
        <a:lstStyle/>
        <a:p>
          <a:endParaRPr lang="en-US"/>
        </a:p>
      </dgm:t>
    </dgm:pt>
    <dgm:pt modelId="{7B732FF6-6CCD-4592-8780-A9459274D798}" type="pres">
      <dgm:prSet presAssocID="{57CFFB8E-0B8D-4DED-B273-AF1160D028B4}" presName="spNode" presStyleCnt="0"/>
      <dgm:spPr/>
    </dgm:pt>
    <dgm:pt modelId="{8C7F1B37-BB4F-44E1-B43A-FE6650CA9F1E}" type="pres">
      <dgm:prSet presAssocID="{997CEBD7-82D7-4FD8-9640-C7D05D03843B}" presName="sibTrans" presStyleLbl="sibTrans1D1" presStyleIdx="3" presStyleCnt="5"/>
      <dgm:spPr/>
      <dgm:t>
        <a:bodyPr/>
        <a:lstStyle/>
        <a:p>
          <a:endParaRPr lang="en-US"/>
        </a:p>
      </dgm:t>
    </dgm:pt>
    <dgm:pt modelId="{85699645-7EA0-4961-8131-050F9C0586DF}" type="pres">
      <dgm:prSet presAssocID="{A65262C7-E94C-43B9-BCF8-9E404BD79282}" presName="node" presStyleLbl="node1" presStyleIdx="4" presStyleCnt="5">
        <dgm:presLayoutVars>
          <dgm:bulletEnabled val="1"/>
        </dgm:presLayoutVars>
      </dgm:prSet>
      <dgm:spPr/>
      <dgm:t>
        <a:bodyPr/>
        <a:lstStyle/>
        <a:p>
          <a:endParaRPr lang="en-US"/>
        </a:p>
      </dgm:t>
    </dgm:pt>
    <dgm:pt modelId="{882BBCBF-8522-4E14-B568-76AFAD38AC2B}" type="pres">
      <dgm:prSet presAssocID="{A65262C7-E94C-43B9-BCF8-9E404BD79282}" presName="spNode" presStyleCnt="0"/>
      <dgm:spPr/>
    </dgm:pt>
    <dgm:pt modelId="{3FD74D63-4AE1-4CC6-89E5-D38DCB27261E}" type="pres">
      <dgm:prSet presAssocID="{247ACD08-CD59-4686-A0F8-3941D9C8A347}" presName="sibTrans" presStyleLbl="sibTrans1D1" presStyleIdx="4" presStyleCnt="5"/>
      <dgm:spPr/>
      <dgm:t>
        <a:bodyPr/>
        <a:lstStyle/>
        <a:p>
          <a:endParaRPr lang="en-US"/>
        </a:p>
      </dgm:t>
    </dgm:pt>
  </dgm:ptLst>
  <dgm:cxnLst>
    <dgm:cxn modelId="{58EBC06F-8F8F-4343-94B9-5D2F654C5E11}" srcId="{D81771B2-33E8-41D6-BDFC-BE8EC6034FD0}" destId="{3C230A04-708D-406D-BAB6-1AFBC4DB0CE3}" srcOrd="0" destOrd="0" parTransId="{EC9D8AC1-0DBC-485B-B7BF-664B89B22049}" sibTransId="{23E4C669-024F-4D5D-A4E3-C86361FA5B50}"/>
    <dgm:cxn modelId="{B212C0C7-CD6E-4CF8-B450-7F002B7E3B31}" type="presOf" srcId="{3CA2C156-6C4B-405A-88AC-420B1186F9EB}" destId="{5F5536CB-8AEA-416B-B4B2-37417DDFAB91}" srcOrd="0" destOrd="0" presId="urn:microsoft.com/office/officeart/2005/8/layout/cycle6"/>
    <dgm:cxn modelId="{1788437F-BFD8-499F-9140-280368D02F5D}" type="presOf" srcId="{B68C7E90-0C0C-4A84-BD54-1F6F52DA984D}" destId="{8563ECA9-4B97-49A9-8A82-D40A07FDBDB8}" srcOrd="0" destOrd="0" presId="urn:microsoft.com/office/officeart/2005/8/layout/cycle6"/>
    <dgm:cxn modelId="{5F81726B-3D09-444F-A1F1-6D722CF4D8B1}" type="presOf" srcId="{997CEBD7-82D7-4FD8-9640-C7D05D03843B}" destId="{8C7F1B37-BB4F-44E1-B43A-FE6650CA9F1E}" srcOrd="0" destOrd="0" presId="urn:microsoft.com/office/officeart/2005/8/layout/cycle6"/>
    <dgm:cxn modelId="{C35632FA-D406-49C4-BC84-A39846535428}" srcId="{D81771B2-33E8-41D6-BDFC-BE8EC6034FD0}" destId="{F89949FD-87DC-4BA4-B096-C8CF0E990A52}" srcOrd="1" destOrd="0" parTransId="{F2B5E265-70D7-45ED-AEC9-FC99DCDC5F66}" sibTransId="{696BB7B9-5A9E-4870-950D-CC12CDCB941B}"/>
    <dgm:cxn modelId="{09D90A2A-7A3E-4993-A561-2A53BE16451A}" type="presOf" srcId="{3C230A04-708D-406D-BAB6-1AFBC4DB0CE3}" destId="{B0AA9810-9193-4D2C-A5E5-76C07D7E3779}" srcOrd="0" destOrd="0" presId="urn:microsoft.com/office/officeart/2005/8/layout/cycle6"/>
    <dgm:cxn modelId="{FBF898B4-343A-4B07-9AAA-3A177FADDE6F}" type="presOf" srcId="{23E4C669-024F-4D5D-A4E3-C86361FA5B50}" destId="{0D5C9053-1D24-47D3-B66D-0F1BFE68FFFD}" srcOrd="0" destOrd="0" presId="urn:microsoft.com/office/officeart/2005/8/layout/cycle6"/>
    <dgm:cxn modelId="{FF685140-BA63-48EA-A700-A8F295B74A4C}" srcId="{D81771B2-33E8-41D6-BDFC-BE8EC6034FD0}" destId="{A65262C7-E94C-43B9-BCF8-9E404BD79282}" srcOrd="4" destOrd="0" parTransId="{C10C167F-975E-4C04-8448-C010E8E9382E}" sibTransId="{247ACD08-CD59-4686-A0F8-3941D9C8A347}"/>
    <dgm:cxn modelId="{AB60D800-1806-44E1-A165-37303868C243}" type="presOf" srcId="{F89949FD-87DC-4BA4-B096-C8CF0E990A52}" destId="{0FEFC946-89C7-4067-83FF-5EF1173D8A8A}" srcOrd="0" destOrd="0" presId="urn:microsoft.com/office/officeart/2005/8/layout/cycle6"/>
    <dgm:cxn modelId="{5D57B9F7-9937-4A36-B4A3-F918708D709C}" type="presOf" srcId="{696BB7B9-5A9E-4870-950D-CC12CDCB941B}" destId="{E0A1D47A-3665-49D8-96D7-7ADA40F3FABE}" srcOrd="0" destOrd="0" presId="urn:microsoft.com/office/officeart/2005/8/layout/cycle6"/>
    <dgm:cxn modelId="{037F4457-93FE-4E9E-9ED1-FE279FCCDFB3}" type="presOf" srcId="{57CFFB8E-0B8D-4DED-B273-AF1160D028B4}" destId="{A3F9D50E-B8A7-4496-B685-098D7CBEBC89}" srcOrd="0" destOrd="0" presId="urn:microsoft.com/office/officeart/2005/8/layout/cycle6"/>
    <dgm:cxn modelId="{5258408D-EA5E-405B-B684-D6327F4C2127}" type="presOf" srcId="{D81771B2-33E8-41D6-BDFC-BE8EC6034FD0}" destId="{51A2420A-5AFA-4394-A551-0AD433221271}" srcOrd="0" destOrd="0" presId="urn:microsoft.com/office/officeart/2005/8/layout/cycle6"/>
    <dgm:cxn modelId="{99733DBD-9641-4EB4-84BB-2CDE60F032A5}" type="presOf" srcId="{247ACD08-CD59-4686-A0F8-3941D9C8A347}" destId="{3FD74D63-4AE1-4CC6-89E5-D38DCB27261E}" srcOrd="0" destOrd="0" presId="urn:microsoft.com/office/officeart/2005/8/layout/cycle6"/>
    <dgm:cxn modelId="{AB30240A-7DA7-4A20-BED4-47A26E9A518F}" srcId="{D81771B2-33E8-41D6-BDFC-BE8EC6034FD0}" destId="{57CFFB8E-0B8D-4DED-B273-AF1160D028B4}" srcOrd="3" destOrd="0" parTransId="{84C0078D-CAFD-4C95-926E-99F4E92AC760}" sibTransId="{997CEBD7-82D7-4FD8-9640-C7D05D03843B}"/>
    <dgm:cxn modelId="{3E3ACB98-31CE-4611-9F7A-CBD5111B605C}" type="presOf" srcId="{A65262C7-E94C-43B9-BCF8-9E404BD79282}" destId="{85699645-7EA0-4961-8131-050F9C0586DF}" srcOrd="0" destOrd="0" presId="urn:microsoft.com/office/officeart/2005/8/layout/cycle6"/>
    <dgm:cxn modelId="{600B8864-DE9C-42C9-A4F8-74FB22B476FD}" srcId="{D81771B2-33E8-41D6-BDFC-BE8EC6034FD0}" destId="{B68C7E90-0C0C-4A84-BD54-1F6F52DA984D}" srcOrd="2" destOrd="0" parTransId="{F45E1A81-3A42-40BD-996A-A9C29A55691A}" sibTransId="{3CA2C156-6C4B-405A-88AC-420B1186F9EB}"/>
    <dgm:cxn modelId="{EC1FB7B9-5011-40CC-99F8-BBEA4BEBD8C0}" type="presParOf" srcId="{51A2420A-5AFA-4394-A551-0AD433221271}" destId="{B0AA9810-9193-4D2C-A5E5-76C07D7E3779}" srcOrd="0" destOrd="0" presId="urn:microsoft.com/office/officeart/2005/8/layout/cycle6"/>
    <dgm:cxn modelId="{EFA9FF27-5E9E-448E-8439-76BCF4684631}" type="presParOf" srcId="{51A2420A-5AFA-4394-A551-0AD433221271}" destId="{45A6FD7E-29A9-40EC-A776-3B4E0DA52635}" srcOrd="1" destOrd="0" presId="urn:microsoft.com/office/officeart/2005/8/layout/cycle6"/>
    <dgm:cxn modelId="{502CF062-C322-4EBC-B443-16D5977AF8C6}" type="presParOf" srcId="{51A2420A-5AFA-4394-A551-0AD433221271}" destId="{0D5C9053-1D24-47D3-B66D-0F1BFE68FFFD}" srcOrd="2" destOrd="0" presId="urn:microsoft.com/office/officeart/2005/8/layout/cycle6"/>
    <dgm:cxn modelId="{7625AE75-3A11-4C32-84D5-14084931A4EF}" type="presParOf" srcId="{51A2420A-5AFA-4394-A551-0AD433221271}" destId="{0FEFC946-89C7-4067-83FF-5EF1173D8A8A}" srcOrd="3" destOrd="0" presId="urn:microsoft.com/office/officeart/2005/8/layout/cycle6"/>
    <dgm:cxn modelId="{0580774C-47F3-469C-8B1E-E28038E33EF4}" type="presParOf" srcId="{51A2420A-5AFA-4394-A551-0AD433221271}" destId="{43084B3A-EB5D-4AFE-8929-FC043CAF7FDC}" srcOrd="4" destOrd="0" presId="urn:microsoft.com/office/officeart/2005/8/layout/cycle6"/>
    <dgm:cxn modelId="{DDFD6E77-9F96-4DB9-B64B-EA5B67E98CED}" type="presParOf" srcId="{51A2420A-5AFA-4394-A551-0AD433221271}" destId="{E0A1D47A-3665-49D8-96D7-7ADA40F3FABE}" srcOrd="5" destOrd="0" presId="urn:microsoft.com/office/officeart/2005/8/layout/cycle6"/>
    <dgm:cxn modelId="{71602DCC-6300-4F49-BBC8-7D19F03D9F8F}" type="presParOf" srcId="{51A2420A-5AFA-4394-A551-0AD433221271}" destId="{8563ECA9-4B97-49A9-8A82-D40A07FDBDB8}" srcOrd="6" destOrd="0" presId="urn:microsoft.com/office/officeart/2005/8/layout/cycle6"/>
    <dgm:cxn modelId="{AF15A63B-E793-426C-9B4D-47129AB19237}" type="presParOf" srcId="{51A2420A-5AFA-4394-A551-0AD433221271}" destId="{AC80C5AD-F030-408E-832F-11DC3E8FC6A0}" srcOrd="7" destOrd="0" presId="urn:microsoft.com/office/officeart/2005/8/layout/cycle6"/>
    <dgm:cxn modelId="{C1A73375-E1EF-4C02-826A-39C200558772}" type="presParOf" srcId="{51A2420A-5AFA-4394-A551-0AD433221271}" destId="{5F5536CB-8AEA-416B-B4B2-37417DDFAB91}" srcOrd="8" destOrd="0" presId="urn:microsoft.com/office/officeart/2005/8/layout/cycle6"/>
    <dgm:cxn modelId="{10886B85-A4EB-4774-B9E4-771E04CCD4E5}" type="presParOf" srcId="{51A2420A-5AFA-4394-A551-0AD433221271}" destId="{A3F9D50E-B8A7-4496-B685-098D7CBEBC89}" srcOrd="9" destOrd="0" presId="urn:microsoft.com/office/officeart/2005/8/layout/cycle6"/>
    <dgm:cxn modelId="{25749974-88F8-46D2-AC7C-9CEAACF6EF5F}" type="presParOf" srcId="{51A2420A-5AFA-4394-A551-0AD433221271}" destId="{7B732FF6-6CCD-4592-8780-A9459274D798}" srcOrd="10" destOrd="0" presId="urn:microsoft.com/office/officeart/2005/8/layout/cycle6"/>
    <dgm:cxn modelId="{DE87CD1C-1463-4F1A-A30C-B334EB67B3E2}" type="presParOf" srcId="{51A2420A-5AFA-4394-A551-0AD433221271}" destId="{8C7F1B37-BB4F-44E1-B43A-FE6650CA9F1E}" srcOrd="11" destOrd="0" presId="urn:microsoft.com/office/officeart/2005/8/layout/cycle6"/>
    <dgm:cxn modelId="{F8926B71-3F04-46DF-B876-0673DD85B452}" type="presParOf" srcId="{51A2420A-5AFA-4394-A551-0AD433221271}" destId="{85699645-7EA0-4961-8131-050F9C0586DF}" srcOrd="12" destOrd="0" presId="urn:microsoft.com/office/officeart/2005/8/layout/cycle6"/>
    <dgm:cxn modelId="{725DA651-DD79-4874-AF01-E75118DAFB92}" type="presParOf" srcId="{51A2420A-5AFA-4394-A551-0AD433221271}" destId="{882BBCBF-8522-4E14-B568-76AFAD38AC2B}" srcOrd="13" destOrd="0" presId="urn:microsoft.com/office/officeart/2005/8/layout/cycle6"/>
    <dgm:cxn modelId="{8194C2E8-DE7C-424E-B138-ABD24A1D87D6}" type="presParOf" srcId="{51A2420A-5AFA-4394-A551-0AD433221271}" destId="{3FD74D63-4AE1-4CC6-89E5-D38DCB27261E}" srcOrd="14" destOrd="0" presId="urn:microsoft.com/office/officeart/2005/8/layout/cycle6"/>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AA9810-9193-4D2C-A5E5-76C07D7E3779}">
      <dsp:nvSpPr>
        <dsp:cNvPr id="0" name=""/>
        <dsp:cNvSpPr/>
      </dsp:nvSpPr>
      <dsp:spPr>
        <a:xfrm>
          <a:off x="3393504" y="1214"/>
          <a:ext cx="1442591" cy="93768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Research</a:t>
          </a:r>
        </a:p>
      </dsp:txBody>
      <dsp:txXfrm>
        <a:off x="3439278" y="46988"/>
        <a:ext cx="1351043" cy="846136"/>
      </dsp:txXfrm>
    </dsp:sp>
    <dsp:sp modelId="{0D5C9053-1D24-47D3-B66D-0F1BFE68FFFD}">
      <dsp:nvSpPr>
        <dsp:cNvPr id="0" name=""/>
        <dsp:cNvSpPr/>
      </dsp:nvSpPr>
      <dsp:spPr>
        <a:xfrm>
          <a:off x="2242272" y="470056"/>
          <a:ext cx="3745054" cy="3745054"/>
        </a:xfrm>
        <a:custGeom>
          <a:avLst/>
          <a:gdLst/>
          <a:ahLst/>
          <a:cxnLst/>
          <a:rect l="0" t="0" r="0" b="0"/>
          <a:pathLst>
            <a:path>
              <a:moveTo>
                <a:pt x="2603721" y="148661"/>
              </a:moveTo>
              <a:arcTo wR="1872527" hR="1872527" stAng="17579083" swAng="1960357"/>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FEFC946-89C7-4067-83FF-5EF1173D8A8A}">
      <dsp:nvSpPr>
        <dsp:cNvPr id="0" name=""/>
        <dsp:cNvSpPr/>
      </dsp:nvSpPr>
      <dsp:spPr>
        <a:xfrm>
          <a:off x="5174383" y="1295099"/>
          <a:ext cx="1442591" cy="93768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Disseminate</a:t>
          </a:r>
        </a:p>
        <a:p>
          <a:pPr marL="0" lvl="0" indent="0" algn="ctr" defTabSz="666750">
            <a:lnSpc>
              <a:spcPct val="90000"/>
            </a:lnSpc>
            <a:spcBef>
              <a:spcPct val="0"/>
            </a:spcBef>
            <a:spcAft>
              <a:spcPct val="35000"/>
            </a:spcAft>
            <a:buNone/>
          </a:pPr>
          <a:r>
            <a:rPr lang="en-US" sz="1500" kern="1200" dirty="0"/>
            <a:t>(Publications </a:t>
          </a:r>
          <a:r>
            <a:rPr lang="en-US" sz="1500" kern="1200" dirty="0" err="1"/>
            <a:t>etc</a:t>
          </a:r>
          <a:r>
            <a:rPr lang="en-US" sz="1500" kern="1200" dirty="0"/>
            <a:t>)</a:t>
          </a:r>
        </a:p>
      </dsp:txBody>
      <dsp:txXfrm>
        <a:off x="5220157" y="1340873"/>
        <a:ext cx="1351043" cy="846136"/>
      </dsp:txXfrm>
    </dsp:sp>
    <dsp:sp modelId="{E0A1D47A-3665-49D8-96D7-7ADA40F3FABE}">
      <dsp:nvSpPr>
        <dsp:cNvPr id="0" name=""/>
        <dsp:cNvSpPr/>
      </dsp:nvSpPr>
      <dsp:spPr>
        <a:xfrm>
          <a:off x="2242272" y="470056"/>
          <a:ext cx="3745054" cy="3745054"/>
        </a:xfrm>
        <a:custGeom>
          <a:avLst/>
          <a:gdLst/>
          <a:ahLst/>
          <a:cxnLst/>
          <a:rect l="0" t="0" r="0" b="0"/>
          <a:pathLst>
            <a:path>
              <a:moveTo>
                <a:pt x="3742496" y="1774691"/>
              </a:moveTo>
              <a:arcTo wR="1872527" hR="1872527" stAng="21420303" swAng="219539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563ECA9-4B97-49A9-8A82-D40A07FDBDB8}">
      <dsp:nvSpPr>
        <dsp:cNvPr id="0" name=""/>
        <dsp:cNvSpPr/>
      </dsp:nvSpPr>
      <dsp:spPr>
        <a:xfrm>
          <a:off x="4494148" y="3388648"/>
          <a:ext cx="1442591" cy="93768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References</a:t>
          </a:r>
        </a:p>
      </dsp:txBody>
      <dsp:txXfrm>
        <a:off x="4539922" y="3434422"/>
        <a:ext cx="1351043" cy="846136"/>
      </dsp:txXfrm>
    </dsp:sp>
    <dsp:sp modelId="{5F5536CB-8AEA-416B-B4B2-37417DDFAB91}">
      <dsp:nvSpPr>
        <dsp:cNvPr id="0" name=""/>
        <dsp:cNvSpPr/>
      </dsp:nvSpPr>
      <dsp:spPr>
        <a:xfrm>
          <a:off x="2242272" y="470056"/>
          <a:ext cx="3745054" cy="3745054"/>
        </a:xfrm>
        <a:custGeom>
          <a:avLst/>
          <a:gdLst/>
          <a:ahLst/>
          <a:cxnLst/>
          <a:rect l="0" t="0" r="0" b="0"/>
          <a:pathLst>
            <a:path>
              <a:moveTo>
                <a:pt x="2244442" y="3707748"/>
              </a:moveTo>
              <a:arcTo wR="1872527" hR="1872527" stAng="4712634" swAng="1374731"/>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3F9D50E-B8A7-4496-B685-098D7CBEBC89}">
      <dsp:nvSpPr>
        <dsp:cNvPr id="0" name=""/>
        <dsp:cNvSpPr/>
      </dsp:nvSpPr>
      <dsp:spPr>
        <a:xfrm>
          <a:off x="2292860" y="3388648"/>
          <a:ext cx="1442591" cy="93768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Bibliography</a:t>
          </a:r>
        </a:p>
      </dsp:txBody>
      <dsp:txXfrm>
        <a:off x="2338634" y="3434422"/>
        <a:ext cx="1351043" cy="846136"/>
      </dsp:txXfrm>
    </dsp:sp>
    <dsp:sp modelId="{8C7F1B37-BB4F-44E1-B43A-FE6650CA9F1E}">
      <dsp:nvSpPr>
        <dsp:cNvPr id="0" name=""/>
        <dsp:cNvSpPr/>
      </dsp:nvSpPr>
      <dsp:spPr>
        <a:xfrm>
          <a:off x="2242272" y="470056"/>
          <a:ext cx="3745054" cy="3745054"/>
        </a:xfrm>
        <a:custGeom>
          <a:avLst/>
          <a:gdLst/>
          <a:ahLst/>
          <a:cxnLst/>
          <a:rect l="0" t="0" r="0" b="0"/>
          <a:pathLst>
            <a:path>
              <a:moveTo>
                <a:pt x="312768" y="2908630"/>
              </a:moveTo>
              <a:arcTo wR="1872527" hR="1872527" stAng="8784302" swAng="2195395"/>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5699645-7EA0-4961-8131-050F9C0586DF}">
      <dsp:nvSpPr>
        <dsp:cNvPr id="0" name=""/>
        <dsp:cNvSpPr/>
      </dsp:nvSpPr>
      <dsp:spPr>
        <a:xfrm>
          <a:off x="1612625" y="1295099"/>
          <a:ext cx="1442591" cy="93768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kern="1200" dirty="0"/>
            <a:t>Literature</a:t>
          </a:r>
        </a:p>
        <a:p>
          <a:pPr marL="0" lvl="0" indent="0" algn="ctr" defTabSz="666750">
            <a:lnSpc>
              <a:spcPct val="90000"/>
            </a:lnSpc>
            <a:spcBef>
              <a:spcPct val="0"/>
            </a:spcBef>
            <a:spcAft>
              <a:spcPct val="35000"/>
            </a:spcAft>
            <a:buNone/>
          </a:pPr>
          <a:r>
            <a:rPr lang="en-US" sz="1500" kern="1200" dirty="0"/>
            <a:t>(Citations)</a:t>
          </a:r>
        </a:p>
      </dsp:txBody>
      <dsp:txXfrm>
        <a:off x="1658399" y="1340873"/>
        <a:ext cx="1351043" cy="846136"/>
      </dsp:txXfrm>
    </dsp:sp>
    <dsp:sp modelId="{3FD74D63-4AE1-4CC6-89E5-D38DCB27261E}">
      <dsp:nvSpPr>
        <dsp:cNvPr id="0" name=""/>
        <dsp:cNvSpPr/>
      </dsp:nvSpPr>
      <dsp:spPr>
        <a:xfrm>
          <a:off x="2242272" y="470056"/>
          <a:ext cx="3745054" cy="3745054"/>
        </a:xfrm>
        <a:custGeom>
          <a:avLst/>
          <a:gdLst/>
          <a:ahLst/>
          <a:cxnLst/>
          <a:rect l="0" t="0" r="0" b="0"/>
          <a:pathLst>
            <a:path>
              <a:moveTo>
                <a:pt x="326422" y="816157"/>
              </a:moveTo>
              <a:arcTo wR="1872527" hR="1872527" stAng="12860561" swAng="1960357"/>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4A4232-B476-49D4-A8CD-D5D26CFFD445}" type="datetimeFigureOut">
              <a:rPr lang="en-US" smtClean="0"/>
              <a:pPr/>
              <a:t>3/29/2020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CFF94B-E7B8-4928-AAA2-209BD3421FE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B504A3-B739-4C4F-9A49-292D62AF4527}"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was founded in 1987  - international forum that unites eminent women scientists from the developing and developed worlds with the objective of strengthening their role in the development process and promoting their representation in scientific and technological leadership.</a:t>
            </a:r>
          </a:p>
        </p:txBody>
      </p:sp>
      <p:sp>
        <p:nvSpPr>
          <p:cNvPr id="4" name="Slide Number Placeholder 3"/>
          <p:cNvSpPr>
            <a:spLocks noGrp="1"/>
          </p:cNvSpPr>
          <p:nvPr>
            <p:ph type="sldNum" sz="quarter" idx="10"/>
          </p:nvPr>
        </p:nvSpPr>
        <p:spPr/>
        <p:txBody>
          <a:bodyPr/>
          <a:lstStyle/>
          <a:p>
            <a:fld id="{1DCFF94B-E7B8-4928-AAA2-209BD3421FE7}"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AA939C41-4D0C-4725-BB7B-A2D998635D43}" type="datetime1">
              <a:rPr lang="en-US" smtClean="0"/>
              <a:pPr/>
              <a:t>3/29/2020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04DE5C6-0022-4A90-B5BE-719AEB9D3F9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709B4301-1C6F-44B1-8947-75907808D425}" type="datetime1">
              <a:rPr lang="en-US" smtClean="0"/>
              <a:pPr/>
              <a:t>3/29/2020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4DE5C6-0022-4A90-B5BE-719AEB9D3F9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4942F2E-342B-49B0-9268-583D64D4054D}" type="datetime1">
              <a:rPr lang="en-US" smtClean="0"/>
              <a:pPr/>
              <a:t>3/29/2020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4DE5C6-0022-4A90-B5BE-719AEB9D3F9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6EBDA1B-15A3-474B-A1C2-DD6CC676F1FF}" type="datetime1">
              <a:rPr lang="en-US" smtClean="0"/>
              <a:pPr/>
              <a:t>3/29/2020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4DE5C6-0022-4A90-B5BE-719AEB9D3F9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EFA1DAE5-A90D-4B02-B839-F1D042921C40}" type="datetime1">
              <a:rPr lang="en-US" smtClean="0"/>
              <a:pPr/>
              <a:t>3/29/2020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04DE5C6-0022-4A90-B5BE-719AEB9D3F9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D897EE7E-7ECB-41EC-9935-527ECF7A0D53}" type="datetime1">
              <a:rPr lang="en-US" smtClean="0"/>
              <a:pPr/>
              <a:t>3/29/2020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4DE5C6-0022-4A90-B5BE-719AEB9D3F9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23EA8652-7B2B-457C-A8D6-08F398C07421}" type="datetime1">
              <a:rPr lang="en-US" smtClean="0"/>
              <a:pPr/>
              <a:t>3/29/2020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04DE5C6-0022-4A90-B5BE-719AEB9D3F9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1241AA8A-B3AF-4F5F-81D9-CE3FF8C1E00B}" type="datetime1">
              <a:rPr lang="en-US" smtClean="0"/>
              <a:pPr/>
              <a:t>3/29/2020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04DE5C6-0022-4A90-B5BE-719AEB9D3F9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1C0AB8-C67F-49E2-94C8-5E0407D315B5}" type="datetime1">
              <a:rPr lang="en-US" smtClean="0"/>
              <a:pPr/>
              <a:t>3/29/2020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4DE5C6-0022-4A90-B5BE-719AEB9D3F9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C7976947-5FD0-46BA-BAEE-8D146BC2DF2E}" type="datetime1">
              <a:rPr lang="en-US" smtClean="0"/>
              <a:pPr/>
              <a:t>3/29/2020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04DE5C6-0022-4A90-B5BE-719AEB9D3F9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85799CE7-6070-4B79-9668-74CF533C54BD}" type="datetime1">
              <a:rPr lang="en-US" smtClean="0"/>
              <a:pPr/>
              <a:t>3/29/2020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104DE5C6-0022-4A90-B5BE-719AEB9D3F92}"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E4F8637-2617-4FD0-ACC6-E62891EA1F48}" type="datetime1">
              <a:rPr lang="en-US" smtClean="0"/>
              <a:pPr/>
              <a:t>3/29/2020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04DE5C6-0022-4A90-B5BE-719AEB9D3F92}"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Rounded Rectangle 8"/>
          <p:cNvSpPr/>
          <p:nvPr/>
        </p:nvSpPr>
        <p:spPr>
          <a:xfrm>
            <a:off x="304800" y="1143000"/>
            <a:ext cx="8610600" cy="914400"/>
          </a:xfrm>
          <a:prstGeom prst="roundRect">
            <a:avLst/>
          </a:prstGeom>
          <a:solidFill>
            <a:schemeClr val="bg1"/>
          </a:solidFill>
          <a:ln w="3175">
            <a:solidFill>
              <a:schemeClr val="bg1"/>
            </a:solidFill>
            <a:prstDash val="solid"/>
          </a:ln>
        </p:spPr>
        <p:style>
          <a:lnRef idx="2">
            <a:schemeClr val="dk1"/>
          </a:lnRef>
          <a:fillRef idx="1">
            <a:schemeClr val="lt1"/>
          </a:fillRef>
          <a:effectRef idx="0">
            <a:schemeClr val="dk1"/>
          </a:effectRef>
          <a:fontRef idx="minor">
            <a:schemeClr val="dk1"/>
          </a:fontRef>
        </p:style>
        <p:txBody>
          <a:bodyPr rtlCol="0" anchor="ctr"/>
          <a:lstStyle/>
          <a:p>
            <a:pPr algn="ctr"/>
            <a:endParaRPr lang="en-US" sz="2800" b="1" dirty="0"/>
          </a:p>
          <a:p>
            <a:pPr algn="ctr"/>
            <a:endParaRPr lang="en-US" sz="2400" b="1" dirty="0"/>
          </a:p>
          <a:p>
            <a:pPr algn="ctr"/>
            <a:endParaRPr lang="en-US" sz="3200" b="1" dirty="0">
              <a:latin typeface="Georgia" pitchFamily="18" charset="0"/>
            </a:endParaRPr>
          </a:p>
          <a:p>
            <a:pPr algn="ctr"/>
            <a:endParaRPr lang="en-US" sz="3200" b="1" dirty="0">
              <a:latin typeface="Georgia" pitchFamily="18" charset="0"/>
            </a:endParaRPr>
          </a:p>
          <a:p>
            <a:pPr algn="ctr"/>
            <a:endParaRPr lang="en-US" sz="3200" b="1" dirty="0">
              <a:latin typeface="Georgia" pitchFamily="18" charset="0"/>
            </a:endParaRPr>
          </a:p>
          <a:p>
            <a:pPr algn="ctr"/>
            <a:endParaRPr lang="en-US" sz="3200" b="1" dirty="0">
              <a:latin typeface="Georgia" pitchFamily="18" charset="0"/>
            </a:endParaRPr>
          </a:p>
          <a:p>
            <a:pPr algn="ctr"/>
            <a:endParaRPr lang="en-US" sz="3200" b="1" dirty="0">
              <a:latin typeface="Georgia" pitchFamily="18" charset="0"/>
            </a:endParaRPr>
          </a:p>
          <a:p>
            <a:pPr algn="ctr"/>
            <a:r>
              <a:rPr lang="en-US" sz="3600" b="1" dirty="0">
                <a:latin typeface="Georgia" pitchFamily="18" charset="0"/>
              </a:rPr>
              <a:t>Use of Referencing Software</a:t>
            </a:r>
          </a:p>
          <a:p>
            <a:pPr algn="ctr"/>
            <a:endParaRPr lang="en-US" sz="3200" b="1" dirty="0">
              <a:latin typeface="Georgia" pitchFamily="18" charset="0"/>
            </a:endParaRPr>
          </a:p>
          <a:p>
            <a:pPr algn="ctr"/>
            <a:r>
              <a:rPr lang="en-US" sz="2400" b="1" dirty="0">
                <a:latin typeface="Georgia" pitchFamily="18" charset="0"/>
              </a:rPr>
              <a:t>Organization for Women in Science for the Developing World (OWSD)-Kenya Workshop</a:t>
            </a:r>
          </a:p>
          <a:p>
            <a:pPr algn="ctr"/>
            <a:endParaRPr lang="en-US" sz="3200" b="1" dirty="0">
              <a:latin typeface="Georgia" pitchFamily="18" charset="0"/>
            </a:endParaRPr>
          </a:p>
          <a:p>
            <a:pPr algn="ctr"/>
            <a:r>
              <a:rPr lang="en-US" sz="2800" b="1" dirty="0">
                <a:latin typeface="Georgia" pitchFamily="18" charset="0"/>
              </a:rPr>
              <a:t>12</a:t>
            </a:r>
            <a:r>
              <a:rPr lang="en-US" sz="2800" b="1" baseline="30000" dirty="0">
                <a:latin typeface="Georgia" pitchFamily="18" charset="0"/>
              </a:rPr>
              <a:t>th</a:t>
            </a:r>
            <a:r>
              <a:rPr lang="en-US" sz="2800" b="1" dirty="0">
                <a:latin typeface="Georgia" pitchFamily="18" charset="0"/>
              </a:rPr>
              <a:t> July, 2019 </a:t>
            </a:r>
            <a:endParaRPr lang="en-US" sz="2800" b="1" dirty="0" smtClean="0">
              <a:latin typeface="Georgia" pitchFamily="18" charset="0"/>
            </a:endParaRPr>
          </a:p>
          <a:p>
            <a:pPr algn="ctr"/>
            <a:endParaRPr lang="en-US" sz="2800" b="1" dirty="0" smtClean="0">
              <a:latin typeface="Georgia" pitchFamily="18" charset="0"/>
            </a:endParaRPr>
          </a:p>
          <a:p>
            <a:pPr algn="ctr"/>
            <a:r>
              <a:rPr lang="en-US" sz="2800" b="1" dirty="0" smtClean="0">
                <a:latin typeface="Georgia" pitchFamily="18" charset="0"/>
              </a:rPr>
              <a:t>Dr Zipporah </a:t>
            </a:r>
            <a:r>
              <a:rPr lang="en-US" sz="2800" b="1" dirty="0" err="1" smtClean="0">
                <a:latin typeface="Georgia" pitchFamily="18" charset="0"/>
              </a:rPr>
              <a:t>Wanjiku</a:t>
            </a:r>
            <a:r>
              <a:rPr lang="en-US" sz="2800" b="1" dirty="0" smtClean="0">
                <a:latin typeface="Georgia" pitchFamily="18" charset="0"/>
              </a:rPr>
              <a:t> </a:t>
            </a:r>
            <a:r>
              <a:rPr lang="en-US" sz="2800" b="1" dirty="0" err="1" smtClean="0">
                <a:latin typeface="Georgia" pitchFamily="18" charset="0"/>
              </a:rPr>
              <a:t>Muthui</a:t>
            </a:r>
            <a:endParaRPr lang="en-US" sz="2800" dirty="0">
              <a:latin typeface="Georgia" pitchFamily="18" charset="0"/>
            </a:endParaRPr>
          </a:p>
          <a:p>
            <a:pPr algn="ctr"/>
            <a:endParaRPr lang="en-US" sz="2400" dirty="0">
              <a:latin typeface="Georgia" pitchFamily="18" charset="0"/>
            </a:endParaRPr>
          </a:p>
          <a:p>
            <a:pPr algn="ctr"/>
            <a:endParaRPr lang="en-US" sz="2800" dirty="0">
              <a:solidFill>
                <a:srgbClr val="000000"/>
              </a:solidFill>
              <a:effectLst/>
              <a:latin typeface="Bodoni MT" pitchFamily="18" charset="0"/>
            </a:endParaRPr>
          </a:p>
        </p:txBody>
      </p:sp>
      <p:sp>
        <p:nvSpPr>
          <p:cNvPr id="6" name="Slide Number Placeholder 5"/>
          <p:cNvSpPr>
            <a:spLocks noGrp="1"/>
          </p:cNvSpPr>
          <p:nvPr>
            <p:ph type="sldNum" sz="quarter" idx="12"/>
          </p:nvPr>
        </p:nvSpPr>
        <p:spPr/>
        <p:txBody>
          <a:bodyPr/>
          <a:lstStyle/>
          <a:p>
            <a:fld id="{104DE5C6-0022-4A90-B5BE-719AEB9D3F92}" type="slidenum">
              <a:rPr lang="en-US" smtClean="0"/>
              <a:pPr/>
              <a:t>1</a:t>
            </a:fld>
            <a:endParaRPr lang="en-US"/>
          </a:p>
        </p:txBody>
      </p:sp>
      <p:pic>
        <p:nvPicPr>
          <p:cNvPr id="10" name="Picture 9" descr="D:\Wanj\owsd\owsd kenya logo.JPG"/>
          <p:cNvPicPr/>
          <p:nvPr/>
        </p:nvPicPr>
        <p:blipFill>
          <a:blip r:embed="rId3"/>
          <a:srcRect/>
          <a:stretch>
            <a:fillRect/>
          </a:stretch>
        </p:blipFill>
        <p:spPr bwMode="auto">
          <a:xfrm>
            <a:off x="3695700" y="5110162"/>
            <a:ext cx="1752600" cy="1209675"/>
          </a:xfrm>
          <a:prstGeom prst="rect">
            <a:avLst/>
          </a:prstGeom>
          <a:noFill/>
          <a:ln w="9525">
            <a:noFill/>
            <a:miter lim="800000"/>
            <a:headEnd/>
            <a:tailEnd/>
          </a:ln>
        </p:spPr>
      </p:pic>
    </p:spTree>
  </p:cSld>
  <p:clrMapOvr>
    <a:masterClrMapping/>
  </p:clrMapOvr>
  <p:transition advTm="32495"/>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4018A7C-8BB0-4429-8D5F-43079A743A5C}"/>
              </a:ext>
            </a:extLst>
          </p:cNvPr>
          <p:cNvSpPr>
            <a:spLocks noGrp="1"/>
          </p:cNvSpPr>
          <p:nvPr>
            <p:ph type="title"/>
          </p:nvPr>
        </p:nvSpPr>
        <p:spPr/>
        <p:txBody>
          <a:bodyPr/>
          <a:lstStyle/>
          <a:p>
            <a:pPr algn="ctr"/>
            <a:r>
              <a:rPr lang="en-US" dirty="0"/>
              <a:t>Citation</a:t>
            </a:r>
          </a:p>
        </p:txBody>
      </p:sp>
      <p:sp>
        <p:nvSpPr>
          <p:cNvPr id="4" name="Slide Number Placeholder 3">
            <a:extLst>
              <a:ext uri="{FF2B5EF4-FFF2-40B4-BE49-F238E27FC236}">
                <a16:creationId xmlns:a16="http://schemas.microsoft.com/office/drawing/2014/main" xmlns="" id="{4277E7CE-8CC0-4751-9F92-B299F33C3207}"/>
              </a:ext>
            </a:extLst>
          </p:cNvPr>
          <p:cNvSpPr>
            <a:spLocks noGrp="1"/>
          </p:cNvSpPr>
          <p:nvPr>
            <p:ph type="sldNum" sz="quarter" idx="12"/>
          </p:nvPr>
        </p:nvSpPr>
        <p:spPr/>
        <p:txBody>
          <a:bodyPr/>
          <a:lstStyle/>
          <a:p>
            <a:fld id="{104DE5C6-0022-4A90-B5BE-719AEB9D3F92}" type="slidenum">
              <a:rPr lang="en-US" smtClean="0"/>
              <a:pPr/>
              <a:t>10</a:t>
            </a:fld>
            <a:endParaRPr lang="en-US"/>
          </a:p>
        </p:txBody>
      </p:sp>
      <p:sp>
        <p:nvSpPr>
          <p:cNvPr id="5" name="Content Placeholder 4">
            <a:extLst>
              <a:ext uri="{FF2B5EF4-FFF2-40B4-BE49-F238E27FC236}">
                <a16:creationId xmlns:a16="http://schemas.microsoft.com/office/drawing/2014/main" xmlns="" id="{60133A68-42D3-4D71-9BCB-41D323C618EE}"/>
              </a:ext>
            </a:extLst>
          </p:cNvPr>
          <p:cNvSpPr>
            <a:spLocks noGrp="1"/>
          </p:cNvSpPr>
          <p:nvPr>
            <p:ph idx="1"/>
          </p:nvPr>
        </p:nvSpPr>
        <p:spPr/>
        <p:txBody>
          <a:bodyPr/>
          <a:lstStyle/>
          <a:p>
            <a:r>
              <a:rPr lang="en-US" dirty="0"/>
              <a:t>On word, click on insert (My add-ins)</a:t>
            </a:r>
          </a:p>
          <a:p>
            <a:endParaRPr lang="en-US" dirty="0"/>
          </a:p>
          <a:p>
            <a:r>
              <a:rPr lang="en-US" dirty="0"/>
              <a:t>To change referencing style:-</a:t>
            </a:r>
          </a:p>
          <a:p>
            <a:r>
              <a:rPr lang="en-US" dirty="0"/>
              <a:t>Click on tools (bibliographic management and set doc preference)</a:t>
            </a:r>
          </a:p>
          <a:p>
            <a:endParaRPr lang="en-US" dirty="0"/>
          </a:p>
          <a:p>
            <a:r>
              <a:rPr lang="en-US" dirty="0"/>
              <a:t>You can also add to the library manually</a:t>
            </a:r>
          </a:p>
          <a:p>
            <a:endParaRPr lang="en-US" dirty="0"/>
          </a:p>
        </p:txBody>
      </p:sp>
    </p:spTree>
    <p:extLst>
      <p:ext uri="{BB962C8B-B14F-4D97-AF65-F5344CB8AC3E}">
        <p14:creationId xmlns:p14="http://schemas.microsoft.com/office/powerpoint/2010/main" xmlns="" val="35134588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24930D4-2B95-4204-B882-6B4D44D5E386}" type="slidenum">
              <a:rPr lang="en-GB" smtClean="0"/>
              <a:pPr/>
              <a:t>11</a:t>
            </a:fld>
            <a:endParaRPr lang="en-GB" dirty="0"/>
          </a:p>
        </p:txBody>
      </p:sp>
      <p:sp>
        <p:nvSpPr>
          <p:cNvPr id="6" name="Content Placeholder 2"/>
          <p:cNvSpPr txBox="1">
            <a:spLocks/>
          </p:cNvSpPr>
          <p:nvPr/>
        </p:nvSpPr>
        <p:spPr bwMode="auto">
          <a:xfrm>
            <a:off x="1739537" y="2743200"/>
            <a:ext cx="5715000" cy="1143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noAutofit/>
          </a:bodyPr>
          <a:lst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400">
                <a:solidFill>
                  <a:schemeClr val="tx1"/>
                </a:solidFill>
                <a:latin typeface="+mn-lt"/>
              </a:defRPr>
            </a:lvl2pPr>
            <a:lvl3pPr marL="1143000" indent="-228600" algn="l" rtl="0" eaLnBrk="1" fontAlgn="base" hangingPunct="1">
              <a:spcBef>
                <a:spcPct val="20000"/>
              </a:spcBef>
              <a:spcAft>
                <a:spcPct val="0"/>
              </a:spcAft>
              <a:buChar char="•"/>
              <a:defRPr sz="2000">
                <a:solidFill>
                  <a:schemeClr val="tx1"/>
                </a:solidFill>
                <a:latin typeface="+mn-lt"/>
              </a:defRPr>
            </a:lvl3pPr>
            <a:lvl4pPr marL="1600200" indent="-228600" algn="l" rtl="0" eaLnBrk="1" fontAlgn="base" hangingPunct="1">
              <a:spcBef>
                <a:spcPct val="20000"/>
              </a:spcBef>
              <a:spcAft>
                <a:spcPct val="0"/>
              </a:spcAft>
              <a:buChar char="–"/>
              <a:defRPr>
                <a:solidFill>
                  <a:schemeClr val="tx1"/>
                </a:solidFill>
                <a:latin typeface="+mn-lt"/>
              </a:defRPr>
            </a:lvl4pPr>
            <a:lvl5pPr marL="2057400" indent="-228600" algn="l" rtl="0" eaLnBrk="1" fontAlgn="base" hangingPunct="1">
              <a:spcBef>
                <a:spcPct val="20000"/>
              </a:spcBef>
              <a:spcAft>
                <a:spcPct val="0"/>
              </a:spcAft>
              <a:buChar char="»"/>
              <a:defRPr sz="1600">
                <a:solidFill>
                  <a:schemeClr val="tx1"/>
                </a:solidFill>
                <a:latin typeface="+mn-lt"/>
              </a:defRPr>
            </a:lvl5pPr>
            <a:lvl6pPr marL="2514600" indent="-228600" algn="l" rtl="0" eaLnBrk="1" fontAlgn="base" hangingPunct="1">
              <a:spcBef>
                <a:spcPct val="20000"/>
              </a:spcBef>
              <a:spcAft>
                <a:spcPct val="0"/>
              </a:spcAft>
              <a:buChar char="»"/>
              <a:defRPr sz="1600">
                <a:solidFill>
                  <a:schemeClr val="tx1"/>
                </a:solidFill>
                <a:latin typeface="+mn-lt"/>
              </a:defRPr>
            </a:lvl6pPr>
            <a:lvl7pPr marL="2971800" indent="-228600" algn="l" rtl="0" eaLnBrk="1" fontAlgn="base" hangingPunct="1">
              <a:spcBef>
                <a:spcPct val="20000"/>
              </a:spcBef>
              <a:spcAft>
                <a:spcPct val="0"/>
              </a:spcAft>
              <a:buChar char="»"/>
              <a:defRPr sz="1600">
                <a:solidFill>
                  <a:schemeClr val="tx1"/>
                </a:solidFill>
                <a:latin typeface="+mn-lt"/>
              </a:defRPr>
            </a:lvl7pPr>
            <a:lvl8pPr marL="3429000" indent="-228600" algn="l" rtl="0" eaLnBrk="1" fontAlgn="base" hangingPunct="1">
              <a:spcBef>
                <a:spcPct val="20000"/>
              </a:spcBef>
              <a:spcAft>
                <a:spcPct val="0"/>
              </a:spcAft>
              <a:buChar char="»"/>
              <a:defRPr sz="1600">
                <a:solidFill>
                  <a:schemeClr val="tx1"/>
                </a:solidFill>
                <a:latin typeface="+mn-lt"/>
              </a:defRPr>
            </a:lvl8pPr>
            <a:lvl9pPr marL="3886200" indent="-228600" algn="l" rtl="0" eaLnBrk="1" fontAlgn="base" hangingPunct="1">
              <a:spcBef>
                <a:spcPct val="20000"/>
              </a:spcBef>
              <a:spcAft>
                <a:spcPct val="0"/>
              </a:spcAft>
              <a:buChar char="»"/>
              <a:defRPr sz="1600">
                <a:solidFill>
                  <a:schemeClr val="tx1"/>
                </a:solidFill>
                <a:latin typeface="+mn-lt"/>
              </a:defRPr>
            </a:lvl9pPr>
          </a:lstStyle>
          <a:p>
            <a:pPr marL="0" indent="0" algn="ctr">
              <a:buNone/>
            </a:pPr>
            <a:r>
              <a:rPr lang="en-US" dirty="0">
                <a:solidFill>
                  <a:srgbClr val="000000"/>
                </a:solidFill>
                <a:latin typeface="Comic Sans MS" pitchFamily="66" charset="0"/>
              </a:rPr>
              <a:t>THANK YOU FOR YOUR KIND ATTENTION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914400"/>
          </a:xfrm>
        </p:spPr>
        <p:txBody>
          <a:bodyPr>
            <a:normAutofit/>
          </a:bodyPr>
          <a:lstStyle/>
          <a:p>
            <a:pPr algn="ctr"/>
            <a:r>
              <a:rPr lang="en-US" dirty="0"/>
              <a:t>Outline</a:t>
            </a:r>
          </a:p>
        </p:txBody>
      </p:sp>
      <p:sp>
        <p:nvSpPr>
          <p:cNvPr id="3" name="Content Placeholder 2"/>
          <p:cNvSpPr>
            <a:spLocks noGrp="1"/>
          </p:cNvSpPr>
          <p:nvPr>
            <p:ph idx="1"/>
          </p:nvPr>
        </p:nvSpPr>
        <p:spPr>
          <a:xfrm>
            <a:off x="457200" y="1935480"/>
            <a:ext cx="8229600" cy="4160520"/>
          </a:xfrm>
        </p:spPr>
        <p:txBody>
          <a:bodyPr>
            <a:normAutofit/>
          </a:bodyPr>
          <a:lstStyle/>
          <a:p>
            <a:r>
              <a:rPr lang="en-US" sz="4400" dirty="0"/>
              <a:t>Introduction</a:t>
            </a:r>
          </a:p>
          <a:p>
            <a:r>
              <a:rPr lang="en-US" sz="4400" dirty="0"/>
              <a:t>Why use referencing Software?</a:t>
            </a:r>
          </a:p>
          <a:p>
            <a:r>
              <a:rPr lang="en-US" sz="4400" dirty="0"/>
              <a:t>Referencing software Options</a:t>
            </a:r>
          </a:p>
          <a:p>
            <a:r>
              <a:rPr lang="en-US" sz="4400" dirty="0"/>
              <a:t>Zotero Standalone</a:t>
            </a:r>
          </a:p>
          <a:p>
            <a:r>
              <a:rPr lang="en-US" sz="4400" dirty="0"/>
              <a:t>Practical use of Zotero</a:t>
            </a:r>
          </a:p>
        </p:txBody>
      </p:sp>
      <p:sp>
        <p:nvSpPr>
          <p:cNvPr id="4" name="Slide Number Placeholder 3"/>
          <p:cNvSpPr>
            <a:spLocks noGrp="1"/>
          </p:cNvSpPr>
          <p:nvPr>
            <p:ph type="sldNum" sz="quarter" idx="12"/>
          </p:nvPr>
        </p:nvSpPr>
        <p:spPr/>
        <p:txBody>
          <a:bodyPr/>
          <a:lstStyle/>
          <a:p>
            <a:fld id="{104DE5C6-0022-4A90-B5BE-719AEB9D3F92}" type="slidenum">
              <a:rPr lang="en-US" smtClean="0"/>
              <a:pPr/>
              <a:t>2</a:t>
            </a:fld>
            <a:endParaRPr lang="en-US"/>
          </a:p>
        </p:txBody>
      </p:sp>
    </p:spTree>
  </p:cSld>
  <p:clrMapOvr>
    <a:masterClrMapping/>
  </p:clrMapOvr>
  <p:transition advTm="15912"/>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Introduction</a:t>
            </a:r>
          </a:p>
        </p:txBody>
      </p:sp>
      <p:graphicFrame>
        <p:nvGraphicFramePr>
          <p:cNvPr id="5" name="Content Placeholder 4">
            <a:extLst>
              <a:ext uri="{FF2B5EF4-FFF2-40B4-BE49-F238E27FC236}">
                <a16:creationId xmlns:a16="http://schemas.microsoft.com/office/drawing/2014/main" xmlns="" id="{16E6D638-E37E-456C-8CC1-7196F8BE33B4}"/>
              </a:ext>
            </a:extLst>
          </p:cNvPr>
          <p:cNvGraphicFramePr>
            <a:graphicFrameLocks noGrp="1"/>
          </p:cNvGraphicFramePr>
          <p:nvPr>
            <p:ph idx="1"/>
            <p:extLst>
              <p:ext uri="{D42A27DB-BD31-4B8C-83A1-F6EECF244321}">
                <p14:modId xmlns:p14="http://schemas.microsoft.com/office/powerpoint/2010/main" xmlns="" val="4014938400"/>
              </p:ext>
            </p:extLst>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104DE5C6-0022-4A90-B5BE-719AEB9D3F92}"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FB0C09A6-B0E5-4254-A5BC-6A4FCE7446F3}"/>
              </a:ext>
            </a:extLst>
          </p:cNvPr>
          <p:cNvSpPr>
            <a:spLocks noGrp="1"/>
          </p:cNvSpPr>
          <p:nvPr>
            <p:ph type="title"/>
          </p:nvPr>
        </p:nvSpPr>
        <p:spPr/>
        <p:txBody>
          <a:bodyPr/>
          <a:lstStyle/>
          <a:p>
            <a:pPr algn="ctr"/>
            <a:r>
              <a:rPr lang="en-US" dirty="0"/>
              <a:t>Introduction Cont’d</a:t>
            </a:r>
          </a:p>
        </p:txBody>
      </p:sp>
      <p:sp>
        <p:nvSpPr>
          <p:cNvPr id="6" name="Text Placeholder 5">
            <a:extLst>
              <a:ext uri="{FF2B5EF4-FFF2-40B4-BE49-F238E27FC236}">
                <a16:creationId xmlns:a16="http://schemas.microsoft.com/office/drawing/2014/main" xmlns="" id="{37AFD879-A71C-41C3-AAF1-8DE552331AD7}"/>
              </a:ext>
            </a:extLst>
          </p:cNvPr>
          <p:cNvSpPr>
            <a:spLocks noGrp="1"/>
          </p:cNvSpPr>
          <p:nvPr>
            <p:ph type="body" idx="1"/>
          </p:nvPr>
        </p:nvSpPr>
        <p:spPr/>
        <p:txBody>
          <a:bodyPr/>
          <a:lstStyle/>
          <a:p>
            <a:pPr algn="ctr"/>
            <a:r>
              <a:rPr lang="en-US" dirty="0"/>
              <a:t>Bibliography</a:t>
            </a:r>
          </a:p>
        </p:txBody>
      </p:sp>
      <p:sp>
        <p:nvSpPr>
          <p:cNvPr id="8" name="Text Placeholder 7">
            <a:extLst>
              <a:ext uri="{FF2B5EF4-FFF2-40B4-BE49-F238E27FC236}">
                <a16:creationId xmlns:a16="http://schemas.microsoft.com/office/drawing/2014/main" xmlns="" id="{D3CB4254-09FF-4FC9-B5F6-70792068299F}"/>
              </a:ext>
            </a:extLst>
          </p:cNvPr>
          <p:cNvSpPr>
            <a:spLocks noGrp="1"/>
          </p:cNvSpPr>
          <p:nvPr>
            <p:ph type="body" sz="half" idx="3"/>
          </p:nvPr>
        </p:nvSpPr>
        <p:spPr/>
        <p:txBody>
          <a:bodyPr/>
          <a:lstStyle/>
          <a:p>
            <a:pPr algn="ctr"/>
            <a:r>
              <a:rPr lang="en-US" dirty="0"/>
              <a:t>References</a:t>
            </a:r>
          </a:p>
        </p:txBody>
      </p:sp>
      <p:sp>
        <p:nvSpPr>
          <p:cNvPr id="7" name="Content Placeholder 6">
            <a:extLst>
              <a:ext uri="{FF2B5EF4-FFF2-40B4-BE49-F238E27FC236}">
                <a16:creationId xmlns:a16="http://schemas.microsoft.com/office/drawing/2014/main" xmlns="" id="{6FA90F7F-E226-4A92-B4B1-4AC258ED7609}"/>
              </a:ext>
            </a:extLst>
          </p:cNvPr>
          <p:cNvSpPr>
            <a:spLocks noGrp="1"/>
          </p:cNvSpPr>
          <p:nvPr>
            <p:ph sz="quarter" idx="2"/>
          </p:nvPr>
        </p:nvSpPr>
        <p:spPr/>
        <p:txBody>
          <a:bodyPr>
            <a:normAutofit/>
          </a:bodyPr>
          <a:lstStyle/>
          <a:p>
            <a:pPr marL="0" indent="0" algn="ctr">
              <a:buNone/>
            </a:pPr>
            <a:endParaRPr lang="en-US" sz="2800" dirty="0"/>
          </a:p>
          <a:p>
            <a:pPr marL="0" indent="0" algn="ctr">
              <a:buNone/>
            </a:pPr>
            <a:r>
              <a:rPr lang="en-US" sz="2800" dirty="0"/>
              <a:t>It is a </a:t>
            </a:r>
            <a:r>
              <a:rPr lang="en-US" sz="2800" b="1" dirty="0"/>
              <a:t>list</a:t>
            </a:r>
            <a:r>
              <a:rPr lang="en-US" sz="2800" dirty="0"/>
              <a:t> of all the sources you used to generate your ideas about the topic</a:t>
            </a:r>
          </a:p>
        </p:txBody>
      </p:sp>
      <p:sp>
        <p:nvSpPr>
          <p:cNvPr id="9" name="Content Placeholder 8">
            <a:extLst>
              <a:ext uri="{FF2B5EF4-FFF2-40B4-BE49-F238E27FC236}">
                <a16:creationId xmlns:a16="http://schemas.microsoft.com/office/drawing/2014/main" xmlns="" id="{6F80EB70-2EB9-436D-ACD9-5115D14908FA}"/>
              </a:ext>
            </a:extLst>
          </p:cNvPr>
          <p:cNvSpPr>
            <a:spLocks noGrp="1"/>
          </p:cNvSpPr>
          <p:nvPr>
            <p:ph sz="quarter" idx="4"/>
          </p:nvPr>
        </p:nvSpPr>
        <p:spPr/>
        <p:txBody>
          <a:bodyPr>
            <a:normAutofit/>
          </a:bodyPr>
          <a:lstStyle/>
          <a:p>
            <a:pPr marL="0" indent="0" algn="ctr">
              <a:buNone/>
            </a:pPr>
            <a:endParaRPr lang="en-US" sz="3200" dirty="0"/>
          </a:p>
          <a:p>
            <a:pPr marL="0" indent="0" algn="ctr">
              <a:buNone/>
            </a:pPr>
            <a:r>
              <a:rPr lang="en-US" sz="2800" dirty="0"/>
              <a:t>It contains only sources you have cited </a:t>
            </a:r>
            <a:r>
              <a:rPr lang="en-US" sz="2800" b="1" dirty="0"/>
              <a:t>in</a:t>
            </a:r>
            <a:r>
              <a:rPr lang="en-US" sz="2800" dirty="0"/>
              <a:t>-text </a:t>
            </a:r>
            <a:r>
              <a:rPr lang="en-US" sz="2800" b="1" dirty="0"/>
              <a:t>in</a:t>
            </a:r>
            <a:r>
              <a:rPr lang="en-US" sz="2800" dirty="0"/>
              <a:t> your document</a:t>
            </a:r>
          </a:p>
        </p:txBody>
      </p:sp>
      <p:sp>
        <p:nvSpPr>
          <p:cNvPr id="4" name="Slide Number Placeholder 3">
            <a:extLst>
              <a:ext uri="{FF2B5EF4-FFF2-40B4-BE49-F238E27FC236}">
                <a16:creationId xmlns:a16="http://schemas.microsoft.com/office/drawing/2014/main" xmlns="" id="{41D9E628-EC4D-4BC5-8465-C55D891E92FA}"/>
              </a:ext>
            </a:extLst>
          </p:cNvPr>
          <p:cNvSpPr>
            <a:spLocks noGrp="1"/>
          </p:cNvSpPr>
          <p:nvPr>
            <p:ph type="sldNum" sz="quarter" idx="12"/>
          </p:nvPr>
        </p:nvSpPr>
        <p:spPr/>
        <p:txBody>
          <a:bodyPr/>
          <a:lstStyle/>
          <a:p>
            <a:fld id="{104DE5C6-0022-4A90-B5BE-719AEB9D3F92}" type="slidenum">
              <a:rPr lang="en-US" smtClean="0"/>
              <a:pPr/>
              <a:t>4</a:t>
            </a:fld>
            <a:endParaRPr lang="en-US"/>
          </a:p>
        </p:txBody>
      </p:sp>
    </p:spTree>
    <p:extLst>
      <p:ext uri="{BB962C8B-B14F-4D97-AF65-F5344CB8AC3E}">
        <p14:creationId xmlns:p14="http://schemas.microsoft.com/office/powerpoint/2010/main" xmlns="" val="7544696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Why Use Referencing Software?</a:t>
            </a:r>
          </a:p>
        </p:txBody>
      </p:sp>
      <p:sp>
        <p:nvSpPr>
          <p:cNvPr id="3" name="Content Placeholder 2"/>
          <p:cNvSpPr>
            <a:spLocks noGrp="1"/>
          </p:cNvSpPr>
          <p:nvPr>
            <p:ph idx="1"/>
          </p:nvPr>
        </p:nvSpPr>
        <p:spPr/>
        <p:txBody>
          <a:bodyPr>
            <a:normAutofit fontScale="92500"/>
          </a:bodyPr>
          <a:lstStyle/>
          <a:p>
            <a:pPr lvl="0" algn="just"/>
            <a:r>
              <a:rPr lang="en-US" dirty="0"/>
              <a:t>Bibliographic software allows you to create your own database or library to store references and create automatic bibliographies in your essay or paper. </a:t>
            </a:r>
          </a:p>
          <a:p>
            <a:r>
              <a:rPr lang="en-US" dirty="0"/>
              <a:t>Referencing software will help you save time as it allows you to:</a:t>
            </a:r>
          </a:p>
          <a:p>
            <a:pPr lvl="1">
              <a:buFont typeface="Wingdings" panose="05000000000000000000" pitchFamily="2" charset="2"/>
              <a:buChar char="Ø"/>
            </a:pPr>
            <a:r>
              <a:rPr lang="en-US" dirty="0"/>
              <a:t>enter or import online references</a:t>
            </a:r>
          </a:p>
          <a:p>
            <a:pPr lvl="1">
              <a:buFont typeface="Wingdings" panose="05000000000000000000" pitchFamily="2" charset="2"/>
              <a:buChar char="Ø"/>
            </a:pPr>
            <a:r>
              <a:rPr lang="en-US" dirty="0"/>
              <a:t>manage and edit your references - Automatically delete/add a reference from/to the reference section if deleted/added from/to the document.</a:t>
            </a:r>
          </a:p>
          <a:p>
            <a:pPr lvl="1">
              <a:buFont typeface="Wingdings" panose="05000000000000000000" pitchFamily="2" charset="2"/>
              <a:buChar char="Ø"/>
            </a:pPr>
            <a:r>
              <a:rPr lang="en-US" dirty="0"/>
              <a:t>easily create a bibliography in any citation style</a:t>
            </a:r>
          </a:p>
          <a:p>
            <a:pPr lvl="1">
              <a:buFont typeface="Wingdings" panose="05000000000000000000" pitchFamily="2" charset="2"/>
              <a:buChar char="Ø"/>
            </a:pPr>
            <a:r>
              <a:rPr lang="en-US" dirty="0"/>
              <a:t>Automatically change from one referencing style to another</a:t>
            </a:r>
          </a:p>
          <a:p>
            <a:pPr lvl="0" algn="just"/>
            <a:endParaRPr lang="en-US" dirty="0"/>
          </a:p>
        </p:txBody>
      </p:sp>
      <p:sp>
        <p:nvSpPr>
          <p:cNvPr id="4" name="Slide Number Placeholder 3"/>
          <p:cNvSpPr>
            <a:spLocks noGrp="1"/>
          </p:cNvSpPr>
          <p:nvPr>
            <p:ph type="sldNum" sz="quarter" idx="12"/>
          </p:nvPr>
        </p:nvSpPr>
        <p:spPr/>
        <p:txBody>
          <a:bodyPr/>
          <a:lstStyle/>
          <a:p>
            <a:fld id="{104DE5C6-0022-4A90-B5BE-719AEB9D3F92}"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856488"/>
          </a:xfrm>
        </p:spPr>
        <p:txBody>
          <a:bodyPr>
            <a:normAutofit/>
          </a:bodyPr>
          <a:lstStyle/>
          <a:p>
            <a:pPr algn="ctr"/>
            <a:r>
              <a:rPr lang="en-US" dirty="0"/>
              <a:t>Referencing Software Options </a:t>
            </a:r>
          </a:p>
        </p:txBody>
      </p:sp>
      <p:sp>
        <p:nvSpPr>
          <p:cNvPr id="4" name="Slide Number Placeholder 3"/>
          <p:cNvSpPr>
            <a:spLocks noGrp="1"/>
          </p:cNvSpPr>
          <p:nvPr>
            <p:ph type="sldNum" sz="quarter" idx="12"/>
          </p:nvPr>
        </p:nvSpPr>
        <p:spPr/>
        <p:txBody>
          <a:bodyPr/>
          <a:lstStyle/>
          <a:p>
            <a:fld id="{104DE5C6-0022-4A90-B5BE-719AEB9D3F92}" type="slidenum">
              <a:rPr lang="en-US" smtClean="0"/>
              <a:pPr/>
              <a:t>6</a:t>
            </a:fld>
            <a:endParaRPr lang="en-US"/>
          </a:p>
        </p:txBody>
      </p:sp>
      <p:sp>
        <p:nvSpPr>
          <p:cNvPr id="5" name="Content Placeholder 4">
            <a:extLst>
              <a:ext uri="{FF2B5EF4-FFF2-40B4-BE49-F238E27FC236}">
                <a16:creationId xmlns:a16="http://schemas.microsoft.com/office/drawing/2014/main" xmlns="" id="{81DBB196-D16F-4064-90A7-BB3C7C347C7D}"/>
              </a:ext>
            </a:extLst>
          </p:cNvPr>
          <p:cNvSpPr>
            <a:spLocks noGrp="1"/>
          </p:cNvSpPr>
          <p:nvPr>
            <p:ph idx="1"/>
          </p:nvPr>
        </p:nvSpPr>
        <p:spPr/>
        <p:txBody>
          <a:bodyPr/>
          <a:lstStyle/>
          <a:p>
            <a:r>
              <a:rPr lang="en-US" dirty="0"/>
              <a:t>Endnote</a:t>
            </a:r>
          </a:p>
          <a:p>
            <a:r>
              <a:rPr lang="en-US" dirty="0"/>
              <a:t>Zotero</a:t>
            </a:r>
          </a:p>
          <a:p>
            <a:r>
              <a:rPr lang="en-US" dirty="0"/>
              <a:t>Mendeley</a:t>
            </a:r>
          </a:p>
          <a:p>
            <a:pPr marL="0" indent="0">
              <a:buNone/>
            </a:pPr>
            <a:endParaRPr lang="en-US" dirty="0"/>
          </a:p>
          <a:p>
            <a:r>
              <a:rPr lang="en-US" dirty="0"/>
              <a:t>Word processor too has a referencing tool</a:t>
            </a:r>
          </a:p>
          <a:p>
            <a:endParaRPr lang="en-US" dirty="0"/>
          </a:p>
          <a:p>
            <a:r>
              <a:rPr lang="en-US" dirty="0"/>
              <a:t>Zotero Standalone</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Zotero Standalone</a:t>
            </a:r>
          </a:p>
        </p:txBody>
      </p:sp>
      <p:sp>
        <p:nvSpPr>
          <p:cNvPr id="4" name="Slide Number Placeholder 3"/>
          <p:cNvSpPr>
            <a:spLocks noGrp="1"/>
          </p:cNvSpPr>
          <p:nvPr>
            <p:ph type="sldNum" sz="quarter" idx="12"/>
          </p:nvPr>
        </p:nvSpPr>
        <p:spPr/>
        <p:txBody>
          <a:bodyPr/>
          <a:lstStyle/>
          <a:p>
            <a:fld id="{104DE5C6-0022-4A90-B5BE-719AEB9D3F92}" type="slidenum">
              <a:rPr lang="en-US" smtClean="0"/>
              <a:pPr/>
              <a:t>7</a:t>
            </a:fld>
            <a:endParaRPr lang="en-US"/>
          </a:p>
        </p:txBody>
      </p:sp>
      <p:sp>
        <p:nvSpPr>
          <p:cNvPr id="5" name="Content Placeholder 4">
            <a:extLst>
              <a:ext uri="{FF2B5EF4-FFF2-40B4-BE49-F238E27FC236}">
                <a16:creationId xmlns:a16="http://schemas.microsoft.com/office/drawing/2014/main" xmlns="" id="{A02C23C2-0055-49E1-9971-9F2B3F020E29}"/>
              </a:ext>
            </a:extLst>
          </p:cNvPr>
          <p:cNvSpPr>
            <a:spLocks noGrp="1"/>
          </p:cNvSpPr>
          <p:nvPr>
            <p:ph idx="1"/>
          </p:nvPr>
        </p:nvSpPr>
        <p:spPr/>
        <p:txBody>
          <a:bodyPr>
            <a:normAutofit fontScale="92500" lnSpcReduction="20000"/>
          </a:bodyPr>
          <a:lstStyle/>
          <a:p>
            <a:pPr marL="0" indent="0" algn="ctr">
              <a:buNone/>
            </a:pPr>
            <a:r>
              <a:rPr lang="en-US" dirty="0"/>
              <a:t>Installation</a:t>
            </a:r>
          </a:p>
          <a:p>
            <a:r>
              <a:rPr lang="en-US" dirty="0"/>
              <a:t>Download Zotero standalone</a:t>
            </a:r>
          </a:p>
          <a:p>
            <a:r>
              <a:rPr lang="en-US" dirty="0"/>
              <a:t>Open and run</a:t>
            </a:r>
          </a:p>
          <a:p>
            <a:r>
              <a:rPr lang="en-US" dirty="0"/>
              <a:t>Give permission</a:t>
            </a:r>
          </a:p>
          <a:p>
            <a:r>
              <a:rPr lang="en-US" dirty="0"/>
              <a:t>Choose standard set up</a:t>
            </a:r>
          </a:p>
          <a:p>
            <a:r>
              <a:rPr lang="en-US" dirty="0"/>
              <a:t>Location of installation – C:\</a:t>
            </a:r>
          </a:p>
          <a:p>
            <a:r>
              <a:rPr lang="en-US" dirty="0"/>
              <a:t>Click install</a:t>
            </a:r>
          </a:p>
          <a:p>
            <a:r>
              <a:rPr lang="en-US" dirty="0"/>
              <a:t>Launch Zotero</a:t>
            </a:r>
          </a:p>
          <a:p>
            <a:r>
              <a:rPr lang="en-US" dirty="0"/>
              <a:t>Click finish</a:t>
            </a:r>
          </a:p>
          <a:p>
            <a:r>
              <a:rPr lang="en-US" dirty="0"/>
              <a:t>Go to start and open Zotero</a:t>
            </a:r>
          </a:p>
          <a:p>
            <a:r>
              <a:rPr lang="en-US" dirty="0"/>
              <a:t>Install connector for Chrome /Safari</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932688"/>
          </a:xfrm>
        </p:spPr>
        <p:txBody>
          <a:bodyPr>
            <a:normAutofit/>
          </a:bodyPr>
          <a:lstStyle/>
          <a:p>
            <a:pPr algn="ctr"/>
            <a:r>
              <a:rPr lang="en-US" dirty="0"/>
              <a:t>Importing References</a:t>
            </a:r>
          </a:p>
        </p:txBody>
      </p:sp>
      <p:sp>
        <p:nvSpPr>
          <p:cNvPr id="4" name="Slide Number Placeholder 3"/>
          <p:cNvSpPr>
            <a:spLocks noGrp="1"/>
          </p:cNvSpPr>
          <p:nvPr>
            <p:ph type="sldNum" sz="quarter" idx="12"/>
          </p:nvPr>
        </p:nvSpPr>
        <p:spPr/>
        <p:txBody>
          <a:bodyPr/>
          <a:lstStyle/>
          <a:p>
            <a:fld id="{104DE5C6-0022-4A90-B5BE-719AEB9D3F92}" type="slidenum">
              <a:rPr lang="en-US" smtClean="0"/>
              <a:pPr/>
              <a:t>8</a:t>
            </a:fld>
            <a:endParaRPr lang="en-US"/>
          </a:p>
        </p:txBody>
      </p:sp>
      <p:sp>
        <p:nvSpPr>
          <p:cNvPr id="5" name="Content Placeholder 4">
            <a:extLst>
              <a:ext uri="{FF2B5EF4-FFF2-40B4-BE49-F238E27FC236}">
                <a16:creationId xmlns:a16="http://schemas.microsoft.com/office/drawing/2014/main" xmlns="" id="{703AA82D-15B6-4CB1-B07A-145D8D6F3D10}"/>
              </a:ext>
            </a:extLst>
          </p:cNvPr>
          <p:cNvSpPr>
            <a:spLocks noGrp="1"/>
          </p:cNvSpPr>
          <p:nvPr>
            <p:ph idx="1"/>
          </p:nvPr>
        </p:nvSpPr>
        <p:spPr/>
        <p:txBody>
          <a:bodyPr/>
          <a:lstStyle/>
          <a:p>
            <a:r>
              <a:rPr lang="en-US" sz="3200" dirty="0"/>
              <a:t>Go to the article you want to cite and click on export</a:t>
            </a:r>
          </a:p>
          <a:p>
            <a:r>
              <a:rPr lang="en-US" sz="3200" dirty="0"/>
              <a:t>export citation to </a:t>
            </a:r>
            <a:r>
              <a:rPr lang="en-US" sz="3200" dirty="0" err="1"/>
              <a:t>Bibtex</a:t>
            </a:r>
            <a:endParaRPr lang="en-US" sz="3200" dirty="0"/>
          </a:p>
          <a:p>
            <a:r>
              <a:rPr lang="en-US" sz="3200" dirty="0"/>
              <a:t>A file will be downloaded</a:t>
            </a:r>
          </a:p>
          <a:p>
            <a:r>
              <a:rPr lang="en-US" sz="3200" dirty="0"/>
              <a:t>Double click it and import it to Zotero</a:t>
            </a:r>
          </a:p>
          <a:p>
            <a:pPr marL="0" indent="0" algn="ctr">
              <a:buNone/>
            </a:pPr>
            <a:r>
              <a:rPr lang="en-US" sz="3200" dirty="0"/>
              <a:t>The items will be added under my library</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61288"/>
          </a:xfrm>
        </p:spPr>
        <p:txBody>
          <a:bodyPr>
            <a:noAutofit/>
          </a:bodyPr>
          <a:lstStyle/>
          <a:p>
            <a:pPr algn="ctr"/>
            <a:r>
              <a:rPr lang="en-US" sz="4400" dirty="0"/>
              <a:t>Choosing Referencing Style</a:t>
            </a:r>
          </a:p>
        </p:txBody>
      </p:sp>
      <p:sp>
        <p:nvSpPr>
          <p:cNvPr id="4" name="Slide Number Placeholder 3"/>
          <p:cNvSpPr>
            <a:spLocks noGrp="1"/>
          </p:cNvSpPr>
          <p:nvPr>
            <p:ph type="sldNum" sz="quarter" idx="12"/>
          </p:nvPr>
        </p:nvSpPr>
        <p:spPr/>
        <p:txBody>
          <a:bodyPr/>
          <a:lstStyle/>
          <a:p>
            <a:fld id="{104DE5C6-0022-4A90-B5BE-719AEB9D3F92}" type="slidenum">
              <a:rPr lang="en-US" smtClean="0"/>
              <a:pPr/>
              <a:t>9</a:t>
            </a:fld>
            <a:endParaRPr lang="en-US"/>
          </a:p>
        </p:txBody>
      </p:sp>
      <p:sp>
        <p:nvSpPr>
          <p:cNvPr id="6" name="Content Placeholder 5">
            <a:extLst>
              <a:ext uri="{FF2B5EF4-FFF2-40B4-BE49-F238E27FC236}">
                <a16:creationId xmlns:a16="http://schemas.microsoft.com/office/drawing/2014/main" xmlns="" id="{8A3C32CA-F0A7-4A1B-B23C-281C987D4FBE}"/>
              </a:ext>
            </a:extLst>
          </p:cNvPr>
          <p:cNvSpPr>
            <a:spLocks noGrp="1"/>
          </p:cNvSpPr>
          <p:nvPr>
            <p:ph idx="1"/>
          </p:nvPr>
        </p:nvSpPr>
        <p:spPr/>
        <p:txBody>
          <a:bodyPr>
            <a:normAutofit/>
          </a:bodyPr>
          <a:lstStyle/>
          <a:p>
            <a:pPr marL="0" indent="0">
              <a:buNone/>
            </a:pPr>
            <a:r>
              <a:rPr lang="en-US" sz="4000" dirty="0"/>
              <a:t>Click on:-</a:t>
            </a:r>
          </a:p>
          <a:p>
            <a:r>
              <a:rPr lang="en-US" sz="4000" dirty="0"/>
              <a:t>tools</a:t>
            </a:r>
          </a:p>
          <a:p>
            <a:r>
              <a:rPr lang="en-US" sz="4000" dirty="0"/>
              <a:t>preferences</a:t>
            </a:r>
          </a:p>
          <a:p>
            <a:r>
              <a:rPr lang="en-US" sz="4000" dirty="0"/>
              <a:t>cite</a:t>
            </a:r>
          </a:p>
          <a:p>
            <a:r>
              <a:rPr lang="en-US" sz="4000" dirty="0"/>
              <a:t>styles and choose the style</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26882</TotalTime>
  <Words>298</Words>
  <Application>Microsoft Office PowerPoint</Application>
  <PresentationFormat>On-screen Show (4:3)</PresentationFormat>
  <Paragraphs>96</Paragraphs>
  <Slides>11</Slides>
  <Notes>2</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Flow</vt:lpstr>
      <vt:lpstr>Slide 1</vt:lpstr>
      <vt:lpstr>Outline</vt:lpstr>
      <vt:lpstr>Introduction</vt:lpstr>
      <vt:lpstr>Introduction Cont’d</vt:lpstr>
      <vt:lpstr>Why Use Referencing Software?</vt:lpstr>
      <vt:lpstr>Referencing Software Options </vt:lpstr>
      <vt:lpstr>Zotero Standalone</vt:lpstr>
      <vt:lpstr>Importing References</vt:lpstr>
      <vt:lpstr>Choosing Referencing Style</vt:lpstr>
      <vt:lpstr>Citation</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Zipporah</cp:lastModifiedBy>
  <cp:revision>1273</cp:revision>
  <dcterms:created xsi:type="dcterms:W3CDTF">2017-05-30T07:42:26Z</dcterms:created>
  <dcterms:modified xsi:type="dcterms:W3CDTF">2020-03-29T13:33:46Z</dcterms:modified>
</cp:coreProperties>
</file>