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559413" cy="43559413"/>
  <p:notesSz cx="6858000" cy="9144000"/>
  <p:defaultTextStyle>
    <a:defPPr>
      <a:defRPr lang="en-US"/>
    </a:defPPr>
    <a:lvl1pPr marL="0" algn="l" defTabSz="898037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1pPr>
    <a:lvl2pPr marL="449019" algn="l" defTabSz="898037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2pPr>
    <a:lvl3pPr marL="898037" algn="l" defTabSz="898037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3pPr>
    <a:lvl4pPr marL="1347056" algn="l" defTabSz="898037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4pPr>
    <a:lvl5pPr marL="1796074" algn="l" defTabSz="898037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5pPr>
    <a:lvl6pPr marL="2245093" algn="l" defTabSz="898037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6pPr>
    <a:lvl7pPr marL="2694111" algn="l" defTabSz="898037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7pPr>
    <a:lvl8pPr marL="3143130" algn="l" defTabSz="898037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8pPr>
    <a:lvl9pPr marL="3592148" algn="l" defTabSz="898037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720" userDrawn="1">
          <p15:clr>
            <a:srgbClr val="A4A3A4"/>
          </p15:clr>
        </p15:guide>
        <p15:guide id="2" pos="13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8" d="100"/>
          <a:sy n="18" d="100"/>
        </p:scale>
        <p:origin x="2364" y="180"/>
      </p:cViewPr>
      <p:guideLst>
        <p:guide orient="horz" pos="13720"/>
        <p:guide pos="137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D367B-D7BF-43AD-8087-606F0681F1C5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58A82-6E9F-42EF-81B8-6072A1D5C2F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171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98037" rtl="0" eaLnBrk="1" latinLnBrk="0" hangingPunct="1">
      <a:defRPr sz="1179" kern="1200">
        <a:solidFill>
          <a:schemeClr val="tx1"/>
        </a:solidFill>
        <a:latin typeface="+mn-lt"/>
        <a:ea typeface="+mn-ea"/>
        <a:cs typeface="+mn-cs"/>
      </a:defRPr>
    </a:lvl1pPr>
    <a:lvl2pPr marL="449019" algn="l" defTabSz="898037" rtl="0" eaLnBrk="1" latinLnBrk="0" hangingPunct="1">
      <a:defRPr sz="1179" kern="1200">
        <a:solidFill>
          <a:schemeClr val="tx1"/>
        </a:solidFill>
        <a:latin typeface="+mn-lt"/>
        <a:ea typeface="+mn-ea"/>
        <a:cs typeface="+mn-cs"/>
      </a:defRPr>
    </a:lvl2pPr>
    <a:lvl3pPr marL="898037" algn="l" defTabSz="898037" rtl="0" eaLnBrk="1" latinLnBrk="0" hangingPunct="1">
      <a:defRPr sz="1179" kern="1200">
        <a:solidFill>
          <a:schemeClr val="tx1"/>
        </a:solidFill>
        <a:latin typeface="+mn-lt"/>
        <a:ea typeface="+mn-ea"/>
        <a:cs typeface="+mn-cs"/>
      </a:defRPr>
    </a:lvl3pPr>
    <a:lvl4pPr marL="1347056" algn="l" defTabSz="898037" rtl="0" eaLnBrk="1" latinLnBrk="0" hangingPunct="1">
      <a:defRPr sz="1179" kern="1200">
        <a:solidFill>
          <a:schemeClr val="tx1"/>
        </a:solidFill>
        <a:latin typeface="+mn-lt"/>
        <a:ea typeface="+mn-ea"/>
        <a:cs typeface="+mn-cs"/>
      </a:defRPr>
    </a:lvl4pPr>
    <a:lvl5pPr marL="1796074" algn="l" defTabSz="898037" rtl="0" eaLnBrk="1" latinLnBrk="0" hangingPunct="1">
      <a:defRPr sz="1179" kern="1200">
        <a:solidFill>
          <a:schemeClr val="tx1"/>
        </a:solidFill>
        <a:latin typeface="+mn-lt"/>
        <a:ea typeface="+mn-ea"/>
        <a:cs typeface="+mn-cs"/>
      </a:defRPr>
    </a:lvl5pPr>
    <a:lvl6pPr marL="2245093" algn="l" defTabSz="898037" rtl="0" eaLnBrk="1" latinLnBrk="0" hangingPunct="1">
      <a:defRPr sz="1179" kern="1200">
        <a:solidFill>
          <a:schemeClr val="tx1"/>
        </a:solidFill>
        <a:latin typeface="+mn-lt"/>
        <a:ea typeface="+mn-ea"/>
        <a:cs typeface="+mn-cs"/>
      </a:defRPr>
    </a:lvl6pPr>
    <a:lvl7pPr marL="2694111" algn="l" defTabSz="898037" rtl="0" eaLnBrk="1" latinLnBrk="0" hangingPunct="1">
      <a:defRPr sz="1179" kern="1200">
        <a:solidFill>
          <a:schemeClr val="tx1"/>
        </a:solidFill>
        <a:latin typeface="+mn-lt"/>
        <a:ea typeface="+mn-ea"/>
        <a:cs typeface="+mn-cs"/>
      </a:defRPr>
    </a:lvl7pPr>
    <a:lvl8pPr marL="3143130" algn="l" defTabSz="898037" rtl="0" eaLnBrk="1" latinLnBrk="0" hangingPunct="1">
      <a:defRPr sz="1179" kern="1200">
        <a:solidFill>
          <a:schemeClr val="tx1"/>
        </a:solidFill>
        <a:latin typeface="+mn-lt"/>
        <a:ea typeface="+mn-ea"/>
        <a:cs typeface="+mn-cs"/>
      </a:defRPr>
    </a:lvl8pPr>
    <a:lvl9pPr marL="3592148" algn="l" defTabSz="898037" rtl="0" eaLnBrk="1" latinLnBrk="0" hangingPunct="1">
      <a:defRPr sz="117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58A82-6E9F-42EF-81B8-6072A1D5C2F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30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6956" y="13531661"/>
            <a:ext cx="37025502" cy="933704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33913" y="24683668"/>
            <a:ext cx="30491589" cy="111318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5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1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06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42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78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13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49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85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09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42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273672" y="1744407"/>
            <a:ext cx="45079457" cy="371666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20182" y="1744407"/>
            <a:ext cx="134527497" cy="371666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87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967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894" y="27990967"/>
            <a:ext cx="37025502" cy="8651384"/>
          </a:xfrm>
        </p:spPr>
        <p:txBody>
          <a:bodyPr anchor="t"/>
          <a:lstStyle>
            <a:lvl1pPr algn="l">
              <a:defRPr sz="381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40894" y="18462342"/>
            <a:ext cx="37025502" cy="9528618"/>
          </a:xfrm>
        </p:spPr>
        <p:txBody>
          <a:bodyPr anchor="b"/>
          <a:lstStyle>
            <a:lvl1pPr marL="0" indent="0">
              <a:buNone/>
              <a:defRPr sz="1906">
                <a:solidFill>
                  <a:schemeClr val="tx1">
                    <a:tint val="75000"/>
                  </a:schemeClr>
                </a:solidFill>
              </a:defRPr>
            </a:lvl1pPr>
            <a:lvl2pPr marL="435628" indent="0">
              <a:buNone/>
              <a:defRPr sz="1715">
                <a:solidFill>
                  <a:schemeClr val="tx1">
                    <a:tint val="75000"/>
                  </a:schemeClr>
                </a:solidFill>
              </a:defRPr>
            </a:lvl2pPr>
            <a:lvl3pPr marL="871257" indent="0">
              <a:buNone/>
              <a:defRPr sz="1525">
                <a:solidFill>
                  <a:schemeClr val="tx1">
                    <a:tint val="75000"/>
                  </a:schemeClr>
                </a:solidFill>
              </a:defRPr>
            </a:lvl3pPr>
            <a:lvl4pPr marL="1306885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4pPr>
            <a:lvl5pPr marL="1742514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5pPr>
            <a:lvl6pPr marL="2178142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6pPr>
            <a:lvl7pPr marL="2613771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7pPr>
            <a:lvl8pPr marL="3049399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8pPr>
            <a:lvl9pPr marL="3485028" indent="0">
              <a:buNone/>
              <a:defRPr sz="13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7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20185" y="10163875"/>
            <a:ext cx="89803475" cy="28747200"/>
          </a:xfrm>
        </p:spPr>
        <p:txBody>
          <a:bodyPr/>
          <a:lstStyle>
            <a:lvl1pPr>
              <a:defRPr sz="2668"/>
            </a:lvl1pPr>
            <a:lvl2pPr>
              <a:defRPr sz="2286"/>
            </a:lvl2pPr>
            <a:lvl3pPr>
              <a:defRPr sz="1906"/>
            </a:lvl3pPr>
            <a:lvl4pPr>
              <a:defRPr sz="1715"/>
            </a:lvl4pPr>
            <a:lvl5pPr>
              <a:defRPr sz="1715"/>
            </a:lvl5pPr>
            <a:lvl6pPr>
              <a:defRPr sz="1715"/>
            </a:lvl6pPr>
            <a:lvl7pPr>
              <a:defRPr sz="1715"/>
            </a:lvl7pPr>
            <a:lvl8pPr>
              <a:defRPr sz="1715"/>
            </a:lvl8pPr>
            <a:lvl9pPr>
              <a:defRPr sz="17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49649" y="10163875"/>
            <a:ext cx="89803479" cy="28747200"/>
          </a:xfrm>
        </p:spPr>
        <p:txBody>
          <a:bodyPr/>
          <a:lstStyle>
            <a:lvl1pPr>
              <a:defRPr sz="2668"/>
            </a:lvl1pPr>
            <a:lvl2pPr>
              <a:defRPr sz="2286"/>
            </a:lvl2pPr>
            <a:lvl3pPr>
              <a:defRPr sz="1906"/>
            </a:lvl3pPr>
            <a:lvl4pPr>
              <a:defRPr sz="1715"/>
            </a:lvl4pPr>
            <a:lvl5pPr>
              <a:defRPr sz="1715"/>
            </a:lvl5pPr>
            <a:lvl6pPr>
              <a:defRPr sz="1715"/>
            </a:lvl6pPr>
            <a:lvl7pPr>
              <a:defRPr sz="1715"/>
            </a:lvl7pPr>
            <a:lvl8pPr>
              <a:defRPr sz="1715"/>
            </a:lvl8pPr>
            <a:lvl9pPr>
              <a:defRPr sz="17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70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971" y="1744395"/>
            <a:ext cx="39203472" cy="725990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7974" y="9750456"/>
            <a:ext cx="19246305" cy="4063527"/>
          </a:xfrm>
        </p:spPr>
        <p:txBody>
          <a:bodyPr anchor="b"/>
          <a:lstStyle>
            <a:lvl1pPr marL="0" indent="0">
              <a:buNone/>
              <a:defRPr sz="2286" b="1"/>
            </a:lvl1pPr>
            <a:lvl2pPr marL="435628" indent="0">
              <a:buNone/>
              <a:defRPr sz="1906" b="1"/>
            </a:lvl2pPr>
            <a:lvl3pPr marL="871257" indent="0">
              <a:buNone/>
              <a:defRPr sz="1715" b="1"/>
            </a:lvl3pPr>
            <a:lvl4pPr marL="1306885" indent="0">
              <a:buNone/>
              <a:defRPr sz="1525" b="1"/>
            </a:lvl4pPr>
            <a:lvl5pPr marL="1742514" indent="0">
              <a:buNone/>
              <a:defRPr sz="1525" b="1"/>
            </a:lvl5pPr>
            <a:lvl6pPr marL="2178142" indent="0">
              <a:buNone/>
              <a:defRPr sz="1525" b="1"/>
            </a:lvl6pPr>
            <a:lvl7pPr marL="2613771" indent="0">
              <a:buNone/>
              <a:defRPr sz="1525" b="1"/>
            </a:lvl7pPr>
            <a:lvl8pPr marL="3049399" indent="0">
              <a:buNone/>
              <a:defRPr sz="1525" b="1"/>
            </a:lvl8pPr>
            <a:lvl9pPr marL="3485028" indent="0">
              <a:buNone/>
              <a:defRPr sz="15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7974" y="13813982"/>
            <a:ext cx="19246305" cy="25097080"/>
          </a:xfrm>
        </p:spPr>
        <p:txBody>
          <a:bodyPr/>
          <a:lstStyle>
            <a:lvl1pPr>
              <a:defRPr sz="2286"/>
            </a:lvl1pPr>
            <a:lvl2pPr>
              <a:defRPr sz="1906"/>
            </a:lvl2pPr>
            <a:lvl3pPr>
              <a:defRPr sz="1715"/>
            </a:lvl3pPr>
            <a:lvl4pPr>
              <a:defRPr sz="1525"/>
            </a:lvl4pPr>
            <a:lvl5pPr>
              <a:defRPr sz="1525"/>
            </a:lvl5pPr>
            <a:lvl6pPr>
              <a:defRPr sz="1525"/>
            </a:lvl6pPr>
            <a:lvl7pPr>
              <a:defRPr sz="1525"/>
            </a:lvl7pPr>
            <a:lvl8pPr>
              <a:defRPr sz="1525"/>
            </a:lvl8pPr>
            <a:lvl9pPr>
              <a:defRPr sz="1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127584" y="9750456"/>
            <a:ext cx="19253866" cy="4063527"/>
          </a:xfrm>
        </p:spPr>
        <p:txBody>
          <a:bodyPr anchor="b"/>
          <a:lstStyle>
            <a:lvl1pPr marL="0" indent="0">
              <a:buNone/>
              <a:defRPr sz="2286" b="1"/>
            </a:lvl1pPr>
            <a:lvl2pPr marL="435628" indent="0">
              <a:buNone/>
              <a:defRPr sz="1906" b="1"/>
            </a:lvl2pPr>
            <a:lvl3pPr marL="871257" indent="0">
              <a:buNone/>
              <a:defRPr sz="1715" b="1"/>
            </a:lvl3pPr>
            <a:lvl4pPr marL="1306885" indent="0">
              <a:buNone/>
              <a:defRPr sz="1525" b="1"/>
            </a:lvl4pPr>
            <a:lvl5pPr marL="1742514" indent="0">
              <a:buNone/>
              <a:defRPr sz="1525" b="1"/>
            </a:lvl5pPr>
            <a:lvl6pPr marL="2178142" indent="0">
              <a:buNone/>
              <a:defRPr sz="1525" b="1"/>
            </a:lvl6pPr>
            <a:lvl7pPr marL="2613771" indent="0">
              <a:buNone/>
              <a:defRPr sz="1525" b="1"/>
            </a:lvl7pPr>
            <a:lvl8pPr marL="3049399" indent="0">
              <a:buNone/>
              <a:defRPr sz="1525" b="1"/>
            </a:lvl8pPr>
            <a:lvl9pPr marL="3485028" indent="0">
              <a:buNone/>
              <a:defRPr sz="152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127584" y="13813982"/>
            <a:ext cx="19253866" cy="25097080"/>
          </a:xfrm>
        </p:spPr>
        <p:txBody>
          <a:bodyPr/>
          <a:lstStyle>
            <a:lvl1pPr>
              <a:defRPr sz="2286"/>
            </a:lvl1pPr>
            <a:lvl2pPr>
              <a:defRPr sz="1906"/>
            </a:lvl2pPr>
            <a:lvl3pPr>
              <a:defRPr sz="1715"/>
            </a:lvl3pPr>
            <a:lvl4pPr>
              <a:defRPr sz="1525"/>
            </a:lvl4pPr>
            <a:lvl5pPr>
              <a:defRPr sz="1525"/>
            </a:lvl5pPr>
            <a:lvl6pPr>
              <a:defRPr sz="1525"/>
            </a:lvl6pPr>
            <a:lvl7pPr>
              <a:defRPr sz="1525"/>
            </a:lvl7pPr>
            <a:lvl8pPr>
              <a:defRPr sz="1525"/>
            </a:lvl8pPr>
            <a:lvl9pPr>
              <a:defRPr sz="1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628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67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72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973" y="1734309"/>
            <a:ext cx="14330747" cy="7380901"/>
          </a:xfrm>
        </p:spPr>
        <p:txBody>
          <a:bodyPr anchor="b"/>
          <a:lstStyle>
            <a:lvl1pPr algn="l">
              <a:defRPr sz="190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0522" y="1734319"/>
            <a:ext cx="24350921" cy="37176753"/>
          </a:xfrm>
        </p:spPr>
        <p:txBody>
          <a:bodyPr/>
          <a:lstStyle>
            <a:lvl1pPr>
              <a:defRPr sz="3049"/>
            </a:lvl1pPr>
            <a:lvl2pPr>
              <a:defRPr sz="2668"/>
            </a:lvl2pPr>
            <a:lvl3pPr>
              <a:defRPr sz="2286"/>
            </a:lvl3pPr>
            <a:lvl4pPr>
              <a:defRPr sz="1906"/>
            </a:lvl4pPr>
            <a:lvl5pPr>
              <a:defRPr sz="1906"/>
            </a:lvl5pPr>
            <a:lvl6pPr>
              <a:defRPr sz="1906"/>
            </a:lvl6pPr>
            <a:lvl7pPr>
              <a:defRPr sz="1906"/>
            </a:lvl7pPr>
            <a:lvl8pPr>
              <a:defRPr sz="1906"/>
            </a:lvl8pPr>
            <a:lvl9pPr>
              <a:defRPr sz="19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7973" y="9115220"/>
            <a:ext cx="14330747" cy="29795852"/>
          </a:xfrm>
        </p:spPr>
        <p:txBody>
          <a:bodyPr/>
          <a:lstStyle>
            <a:lvl1pPr marL="0" indent="0">
              <a:buNone/>
              <a:defRPr sz="1334"/>
            </a:lvl1pPr>
            <a:lvl2pPr marL="435628" indent="0">
              <a:buNone/>
              <a:defRPr sz="1143"/>
            </a:lvl2pPr>
            <a:lvl3pPr marL="871257" indent="0">
              <a:buNone/>
              <a:defRPr sz="953"/>
            </a:lvl3pPr>
            <a:lvl4pPr marL="1306885" indent="0">
              <a:buNone/>
              <a:defRPr sz="857"/>
            </a:lvl4pPr>
            <a:lvl5pPr marL="1742514" indent="0">
              <a:buNone/>
              <a:defRPr sz="857"/>
            </a:lvl5pPr>
            <a:lvl6pPr marL="2178142" indent="0">
              <a:buNone/>
              <a:defRPr sz="857"/>
            </a:lvl6pPr>
            <a:lvl7pPr marL="2613771" indent="0">
              <a:buNone/>
              <a:defRPr sz="857"/>
            </a:lvl7pPr>
            <a:lvl8pPr marL="3049399" indent="0">
              <a:buNone/>
              <a:defRPr sz="857"/>
            </a:lvl8pPr>
            <a:lvl9pPr marL="3485028" indent="0">
              <a:buNone/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72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7949" y="30491590"/>
            <a:ext cx="26135648" cy="3599705"/>
          </a:xfrm>
        </p:spPr>
        <p:txBody>
          <a:bodyPr anchor="b"/>
          <a:lstStyle>
            <a:lvl1pPr algn="l">
              <a:defRPr sz="190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537949" y="3892115"/>
            <a:ext cx="26135648" cy="26135648"/>
          </a:xfrm>
        </p:spPr>
        <p:txBody>
          <a:bodyPr/>
          <a:lstStyle>
            <a:lvl1pPr marL="0" indent="0">
              <a:buNone/>
              <a:defRPr sz="3049"/>
            </a:lvl1pPr>
            <a:lvl2pPr marL="435628" indent="0">
              <a:buNone/>
              <a:defRPr sz="2668"/>
            </a:lvl2pPr>
            <a:lvl3pPr marL="871257" indent="0">
              <a:buNone/>
              <a:defRPr sz="2286"/>
            </a:lvl3pPr>
            <a:lvl4pPr marL="1306885" indent="0">
              <a:buNone/>
              <a:defRPr sz="1906"/>
            </a:lvl4pPr>
            <a:lvl5pPr marL="1742514" indent="0">
              <a:buNone/>
              <a:defRPr sz="1906"/>
            </a:lvl5pPr>
            <a:lvl6pPr marL="2178142" indent="0">
              <a:buNone/>
              <a:defRPr sz="1906"/>
            </a:lvl6pPr>
            <a:lvl7pPr marL="2613771" indent="0">
              <a:buNone/>
              <a:defRPr sz="1906"/>
            </a:lvl7pPr>
            <a:lvl8pPr marL="3049399" indent="0">
              <a:buNone/>
              <a:defRPr sz="1906"/>
            </a:lvl8pPr>
            <a:lvl9pPr marL="3485028" indent="0">
              <a:buNone/>
              <a:defRPr sz="1906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7949" y="34091295"/>
            <a:ext cx="26135648" cy="5112177"/>
          </a:xfrm>
        </p:spPr>
        <p:txBody>
          <a:bodyPr/>
          <a:lstStyle>
            <a:lvl1pPr marL="0" indent="0">
              <a:buNone/>
              <a:defRPr sz="1334"/>
            </a:lvl1pPr>
            <a:lvl2pPr marL="435628" indent="0">
              <a:buNone/>
              <a:defRPr sz="1143"/>
            </a:lvl2pPr>
            <a:lvl3pPr marL="871257" indent="0">
              <a:buNone/>
              <a:defRPr sz="953"/>
            </a:lvl3pPr>
            <a:lvl4pPr marL="1306885" indent="0">
              <a:buNone/>
              <a:defRPr sz="857"/>
            </a:lvl4pPr>
            <a:lvl5pPr marL="1742514" indent="0">
              <a:buNone/>
              <a:defRPr sz="857"/>
            </a:lvl5pPr>
            <a:lvl6pPr marL="2178142" indent="0">
              <a:buNone/>
              <a:defRPr sz="857"/>
            </a:lvl6pPr>
            <a:lvl7pPr marL="2613771" indent="0">
              <a:buNone/>
              <a:defRPr sz="857"/>
            </a:lvl7pPr>
            <a:lvl8pPr marL="3049399" indent="0">
              <a:buNone/>
              <a:defRPr sz="857"/>
            </a:lvl8pPr>
            <a:lvl9pPr marL="3485028" indent="0">
              <a:buNone/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36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7971" y="1744395"/>
            <a:ext cx="39203472" cy="7259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7971" y="10163875"/>
            <a:ext cx="39203472" cy="2874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77971" y="40373134"/>
            <a:ext cx="10163863" cy="2319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5B298-35FC-4414-AE5C-B45D460562C3}" type="datetimeFigureOut">
              <a:rPr lang="en-US" smtClean="0"/>
              <a:t>10/24/2018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82800" y="40373134"/>
            <a:ext cx="13793814" cy="2319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217580" y="40373134"/>
            <a:ext cx="10163863" cy="2319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7230E-D8CA-43BC-B20C-BF2DA76575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89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71257" rtl="0" eaLnBrk="1" latinLnBrk="0" hangingPunct="1">
        <a:spcBef>
          <a:spcPct val="0"/>
        </a:spcBef>
        <a:buNone/>
        <a:defRPr sz="41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6722" indent="-326722" algn="l" defTabSz="871257" rtl="0" eaLnBrk="1" latinLnBrk="0" hangingPunct="1">
        <a:spcBef>
          <a:spcPct val="20000"/>
        </a:spcBef>
        <a:buFont typeface="Arial" panose="020B0604020202020204" pitchFamily="34" charset="0"/>
        <a:buChar char="•"/>
        <a:defRPr sz="3049" kern="1200">
          <a:solidFill>
            <a:schemeClr val="tx1"/>
          </a:solidFill>
          <a:latin typeface="+mn-lt"/>
          <a:ea typeface="+mn-ea"/>
          <a:cs typeface="+mn-cs"/>
        </a:defRPr>
      </a:lvl1pPr>
      <a:lvl2pPr marL="707896" indent="-272268" algn="l" defTabSz="871257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8" kern="1200">
          <a:solidFill>
            <a:schemeClr val="tx1"/>
          </a:solidFill>
          <a:latin typeface="+mn-lt"/>
          <a:ea typeface="+mn-ea"/>
          <a:cs typeface="+mn-cs"/>
        </a:defRPr>
      </a:lvl2pPr>
      <a:lvl3pPr marL="1089071" indent="-217814" algn="l" defTabSz="87125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86" kern="1200">
          <a:solidFill>
            <a:schemeClr val="tx1"/>
          </a:solidFill>
          <a:latin typeface="+mn-lt"/>
          <a:ea typeface="+mn-ea"/>
          <a:cs typeface="+mn-cs"/>
        </a:defRPr>
      </a:lvl3pPr>
      <a:lvl4pPr marL="1524700" indent="-217814" algn="l" defTabSz="871257" rtl="0" eaLnBrk="1" latinLnBrk="0" hangingPunct="1">
        <a:spcBef>
          <a:spcPct val="20000"/>
        </a:spcBef>
        <a:buFont typeface="Arial" panose="020B0604020202020204" pitchFamily="34" charset="0"/>
        <a:buChar char="–"/>
        <a:defRPr sz="1906" kern="1200">
          <a:solidFill>
            <a:schemeClr val="tx1"/>
          </a:solidFill>
          <a:latin typeface="+mn-lt"/>
          <a:ea typeface="+mn-ea"/>
          <a:cs typeface="+mn-cs"/>
        </a:defRPr>
      </a:lvl4pPr>
      <a:lvl5pPr marL="1960328" indent="-217814" algn="l" defTabSz="871257" rtl="0" eaLnBrk="1" latinLnBrk="0" hangingPunct="1">
        <a:spcBef>
          <a:spcPct val="20000"/>
        </a:spcBef>
        <a:buFont typeface="Arial" panose="020B0604020202020204" pitchFamily="34" charset="0"/>
        <a:buChar char="»"/>
        <a:defRPr sz="1906" kern="1200">
          <a:solidFill>
            <a:schemeClr val="tx1"/>
          </a:solidFill>
          <a:latin typeface="+mn-lt"/>
          <a:ea typeface="+mn-ea"/>
          <a:cs typeface="+mn-cs"/>
        </a:defRPr>
      </a:lvl5pPr>
      <a:lvl6pPr marL="2395956" indent="-217814" algn="l" defTabSz="8712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6" kern="1200">
          <a:solidFill>
            <a:schemeClr val="tx1"/>
          </a:solidFill>
          <a:latin typeface="+mn-lt"/>
          <a:ea typeface="+mn-ea"/>
          <a:cs typeface="+mn-cs"/>
        </a:defRPr>
      </a:lvl6pPr>
      <a:lvl7pPr marL="2831585" indent="-217814" algn="l" defTabSz="8712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6" kern="1200">
          <a:solidFill>
            <a:schemeClr val="tx1"/>
          </a:solidFill>
          <a:latin typeface="+mn-lt"/>
          <a:ea typeface="+mn-ea"/>
          <a:cs typeface="+mn-cs"/>
        </a:defRPr>
      </a:lvl7pPr>
      <a:lvl8pPr marL="3267213" indent="-217814" algn="l" defTabSz="8712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6" kern="1200">
          <a:solidFill>
            <a:schemeClr val="tx1"/>
          </a:solidFill>
          <a:latin typeface="+mn-lt"/>
          <a:ea typeface="+mn-ea"/>
          <a:cs typeface="+mn-cs"/>
        </a:defRPr>
      </a:lvl8pPr>
      <a:lvl9pPr marL="3702842" indent="-217814" algn="l" defTabSz="8712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71257" rtl="0" eaLnBrk="1" latinLnBrk="0" hangingPunct="1">
        <a:defRPr sz="1715" kern="1200">
          <a:solidFill>
            <a:schemeClr val="tx1"/>
          </a:solidFill>
          <a:latin typeface="+mn-lt"/>
          <a:ea typeface="+mn-ea"/>
          <a:cs typeface="+mn-cs"/>
        </a:defRPr>
      </a:lvl1pPr>
      <a:lvl2pPr marL="435628" algn="l" defTabSz="871257" rtl="0" eaLnBrk="1" latinLnBrk="0" hangingPunct="1">
        <a:defRPr sz="1715" kern="1200">
          <a:solidFill>
            <a:schemeClr val="tx1"/>
          </a:solidFill>
          <a:latin typeface="+mn-lt"/>
          <a:ea typeface="+mn-ea"/>
          <a:cs typeface="+mn-cs"/>
        </a:defRPr>
      </a:lvl2pPr>
      <a:lvl3pPr marL="871257" algn="l" defTabSz="871257" rtl="0" eaLnBrk="1" latinLnBrk="0" hangingPunct="1">
        <a:defRPr sz="1715" kern="1200">
          <a:solidFill>
            <a:schemeClr val="tx1"/>
          </a:solidFill>
          <a:latin typeface="+mn-lt"/>
          <a:ea typeface="+mn-ea"/>
          <a:cs typeface="+mn-cs"/>
        </a:defRPr>
      </a:lvl3pPr>
      <a:lvl4pPr marL="1306885" algn="l" defTabSz="871257" rtl="0" eaLnBrk="1" latinLnBrk="0" hangingPunct="1">
        <a:defRPr sz="1715" kern="1200">
          <a:solidFill>
            <a:schemeClr val="tx1"/>
          </a:solidFill>
          <a:latin typeface="+mn-lt"/>
          <a:ea typeface="+mn-ea"/>
          <a:cs typeface="+mn-cs"/>
        </a:defRPr>
      </a:lvl4pPr>
      <a:lvl5pPr marL="1742514" algn="l" defTabSz="871257" rtl="0" eaLnBrk="1" latinLnBrk="0" hangingPunct="1">
        <a:defRPr sz="1715" kern="1200">
          <a:solidFill>
            <a:schemeClr val="tx1"/>
          </a:solidFill>
          <a:latin typeface="+mn-lt"/>
          <a:ea typeface="+mn-ea"/>
          <a:cs typeface="+mn-cs"/>
        </a:defRPr>
      </a:lvl5pPr>
      <a:lvl6pPr marL="2178142" algn="l" defTabSz="871257" rtl="0" eaLnBrk="1" latinLnBrk="0" hangingPunct="1">
        <a:defRPr sz="1715" kern="1200">
          <a:solidFill>
            <a:schemeClr val="tx1"/>
          </a:solidFill>
          <a:latin typeface="+mn-lt"/>
          <a:ea typeface="+mn-ea"/>
          <a:cs typeface="+mn-cs"/>
        </a:defRPr>
      </a:lvl6pPr>
      <a:lvl7pPr marL="2613771" algn="l" defTabSz="871257" rtl="0" eaLnBrk="1" latinLnBrk="0" hangingPunct="1">
        <a:defRPr sz="1715" kern="1200">
          <a:solidFill>
            <a:schemeClr val="tx1"/>
          </a:solidFill>
          <a:latin typeface="+mn-lt"/>
          <a:ea typeface="+mn-ea"/>
          <a:cs typeface="+mn-cs"/>
        </a:defRPr>
      </a:lvl7pPr>
      <a:lvl8pPr marL="3049399" algn="l" defTabSz="871257" rtl="0" eaLnBrk="1" latinLnBrk="0" hangingPunct="1">
        <a:defRPr sz="1715" kern="1200">
          <a:solidFill>
            <a:schemeClr val="tx1"/>
          </a:solidFill>
          <a:latin typeface="+mn-lt"/>
          <a:ea typeface="+mn-ea"/>
          <a:cs typeface="+mn-cs"/>
        </a:defRPr>
      </a:lvl8pPr>
      <a:lvl9pPr marL="3485028" algn="l" defTabSz="871257" rtl="0" eaLnBrk="1" latinLnBrk="0" hangingPunct="1">
        <a:defRPr sz="17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png"/><Relationship Id="rId7" Type="http://schemas.openxmlformats.org/officeDocument/2006/relationships/hyperlink" Target="http://www.sun.ac.z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30248270" y="15187030"/>
            <a:ext cx="11599207" cy="796244"/>
          </a:xfrm>
          <a:prstGeom prst="rect">
            <a:avLst/>
          </a:prstGeom>
          <a:solidFill>
            <a:srgbClr val="8EB4E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4574" dirty="0">
                <a:solidFill>
                  <a:srgbClr val="7F7F7F"/>
                </a:solidFill>
                <a:latin typeface="Arial Black" panose="020B0A04020102020204" pitchFamily="34" charset="0"/>
              </a:rPr>
              <a:t>Acknowledgments</a:t>
            </a:r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30496480" y="23561756"/>
            <a:ext cx="11023003" cy="796244"/>
          </a:xfrm>
          <a:prstGeom prst="rect">
            <a:avLst/>
          </a:prstGeom>
          <a:solidFill>
            <a:srgbClr val="8EB4E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4574" dirty="0">
                <a:solidFill>
                  <a:srgbClr val="7F7F7F"/>
                </a:solidFill>
                <a:latin typeface="Arial Black" panose="020B0A04020102020204" pitchFamily="34" charset="0"/>
              </a:rPr>
              <a:t>Bibliography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1586706" y="29478914"/>
            <a:ext cx="11488795" cy="796244"/>
          </a:xfrm>
          <a:prstGeom prst="rect">
            <a:avLst/>
          </a:prstGeom>
          <a:solidFill>
            <a:srgbClr val="8EB4E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4574" dirty="0">
                <a:solidFill>
                  <a:srgbClr val="7F7F7F"/>
                </a:solidFill>
                <a:latin typeface="Arial Black" panose="020B0A04020102020204" pitchFamily="34" charset="0"/>
              </a:rPr>
              <a:t>Results</a:t>
            </a: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16501282" y="30458071"/>
            <a:ext cx="11488795" cy="796244"/>
          </a:xfrm>
          <a:prstGeom prst="rect">
            <a:avLst/>
          </a:prstGeom>
          <a:solidFill>
            <a:srgbClr val="8EB4E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4574" dirty="0">
                <a:solidFill>
                  <a:srgbClr val="7F7F7F"/>
                </a:solidFill>
                <a:latin typeface="Arial Black" panose="020B0A04020102020204" pitchFamily="34" charset="0"/>
              </a:rPr>
              <a:t>Conclusions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1967706" y="8076619"/>
            <a:ext cx="11487283" cy="79624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574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/>
                <a:ea typeface="ＭＳ Ｐゴシック" charset="0"/>
                <a:cs typeface="Arial Black"/>
              </a:rPr>
              <a:t>Introduction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2011428" y="17044654"/>
            <a:ext cx="11487283" cy="796244"/>
          </a:xfrm>
          <a:prstGeom prst="rect">
            <a:avLst/>
          </a:prstGeom>
          <a:solidFill>
            <a:srgbClr val="8EB4E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4574" dirty="0">
                <a:solidFill>
                  <a:srgbClr val="7F7F7F"/>
                </a:solidFill>
                <a:latin typeface="Arial Black" panose="020B0A04020102020204" pitchFamily="34" charset="0"/>
              </a:rPr>
              <a:t>Methods</a:t>
            </a:r>
          </a:p>
        </p:txBody>
      </p:sp>
      <p:sp>
        <p:nvSpPr>
          <p:cNvPr id="11" name="TextBox 255"/>
          <p:cNvSpPr txBox="1">
            <a:spLocks noChangeArrowheads="1"/>
          </p:cNvSpPr>
          <p:nvPr/>
        </p:nvSpPr>
        <p:spPr bwMode="auto">
          <a:xfrm>
            <a:off x="1586706" y="631811"/>
            <a:ext cx="37182615" cy="754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Reasons why parents are reluctant to disclose their </a:t>
            </a:r>
          </a:p>
          <a:p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HIV positive status to their children: Lesson Learnt in Botswana.</a:t>
            </a:r>
          </a:p>
          <a:p>
            <a:endParaRPr lang="en-ZA" sz="4800" i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Motseiwa </a:t>
            </a:r>
            <a:r>
              <a:rPr lang="en-ZA" sz="6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Mokalake</a:t>
            </a:r>
            <a:r>
              <a:rPr lang="en-ZA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ZA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Louis de </a:t>
            </a:r>
            <a:r>
              <a:rPr lang="en-ZA" sz="6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Jager</a:t>
            </a:r>
            <a:r>
              <a:rPr lang="en-ZA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ZA" sz="6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4800" b="1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48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Africa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Centre for HIV/AIDS Management in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Faculty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of Economic and Management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Sciences </a:t>
            </a: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Stellenbosch University</a:t>
            </a:r>
            <a:r>
              <a:rPr lang="en-ZA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South Africa</a:t>
            </a:r>
          </a:p>
          <a:p>
            <a:endParaRPr lang="en-ZA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208"/>
          <p:cNvSpPr txBox="1">
            <a:spLocks noChangeArrowheads="1"/>
          </p:cNvSpPr>
          <p:nvPr/>
        </p:nvSpPr>
        <p:spPr bwMode="auto">
          <a:xfrm>
            <a:off x="2011428" y="9770119"/>
            <a:ext cx="11443561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Despite the Botswana’s provision of universal free antiretroviral treatment (ART) to all people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living with HIV (Treat All Strategy), it is one of the countries which are highly affected by HIV.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Some of socioeconomic, socio-demographic and sociocultural factors in relation to health issues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are left behind but are vital to health care system.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this background, the study wanted to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explore reasons why parents are reluctant to disclose their HIV positive status to their children.</a:t>
            </a:r>
            <a:endParaRPr lang="en-ZA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7706" y="18878377"/>
            <a:ext cx="11465423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 quantitative cross sectional analytic survey was used to collect data from a sample of 50 HIV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positive parents from Infectious Disease Control Centre (IDCC) in two clinics in Botswana (25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participants from Oodi clinic and 25 from Shoshong clinic).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The data was collected from 12 males and 28 females HIV positive parents selected randomly.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information about participants’ demographics, knowledge, attitudes and challenges experienced on parental HIV disclosure was collected.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data collection tool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consisting close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ended questionnaires was used to collect data from HIV positive participants visiting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the clinic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during allocated time frame from August 2016 to December 2016.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209"/>
          <p:cNvSpPr txBox="1">
            <a:spLocks noChangeArrowheads="1"/>
          </p:cNvSpPr>
          <p:nvPr/>
        </p:nvSpPr>
        <p:spPr bwMode="auto">
          <a:xfrm>
            <a:off x="30639857" y="17044654"/>
            <a:ext cx="10971528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pPr algn="just"/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This research 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project was </a:t>
            </a:r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supported by 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Africa Centre for HIV and AIDS Management </a:t>
            </a:r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Team, Stellenbosch University, South Africa, Mahalapye Sub-District District Health Management Team, Botswana, Kgatleng Sub-District Health 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Management </a:t>
            </a:r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Team, Molemane Lekoko(Shoshong Clinic) and Lame Bakwenabatsile (Oodi Clinic)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244"/>
          <p:cNvSpPr txBox="1">
            <a:spLocks noChangeArrowheads="1"/>
          </p:cNvSpPr>
          <p:nvPr/>
        </p:nvSpPr>
        <p:spPr bwMode="auto">
          <a:xfrm>
            <a:off x="17042158" y="16656422"/>
            <a:ext cx="1077793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Pie Chart 1: Participants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’ response on the importance of parental HIV disclosure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410500" y="26035076"/>
            <a:ext cx="9925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/>
              <a:t>       </a:t>
            </a:r>
            <a:endParaRPr lang="en-US" sz="4192" b="1" dirty="0"/>
          </a:p>
        </p:txBody>
      </p:sp>
      <p:sp>
        <p:nvSpPr>
          <p:cNvPr id="80" name="TextBox 200"/>
          <p:cNvSpPr txBox="1">
            <a:spLocks noChangeArrowheads="1"/>
          </p:cNvSpPr>
          <p:nvPr/>
        </p:nvSpPr>
        <p:spPr bwMode="auto">
          <a:xfrm>
            <a:off x="16695713" y="31935768"/>
            <a:ext cx="11470819" cy="747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Since main findings show that fear of rejection was the main factor for postponing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disclosure, and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that disclosing at a young age was not considered viable, the government should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 parental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HIV disclosure policies and guidelines to help health care providers to support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parents on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HIV disclosure. This will be fruitful for the country because there is no prior study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performed in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Botswana which provides information on how parents living with HIV can be supported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to prepare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them and their children for parental HIV positive status disclosure.</a:t>
            </a:r>
            <a:endParaRPr lang="en-ZA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217"/>
          <p:cNvSpPr txBox="1">
            <a:spLocks noChangeArrowheads="1"/>
          </p:cNvSpPr>
          <p:nvPr/>
        </p:nvSpPr>
        <p:spPr bwMode="auto">
          <a:xfrm>
            <a:off x="30714088" y="25402354"/>
            <a:ext cx="10667570" cy="1425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1Averitt D and Averitt R. 2015. The Well Project. Talking with Your Children about Your HIV Status or Your Children's Status. From:www.thewellproject.org/hiv-information/talking-your-children-about (Accessed 22 July 2015). </a:t>
            </a: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2.Avert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2016. Stigma, Discrimination and HIV. From: http://www.avert.org/professionals/hiv-social-issues/stigma-discrimination (Accessed 06 December 2016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3.Gachanja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G. 2016.The Amagugu Intervention: A Conceptual Framework For Increasing HIV Disclosure And Parent-Led Communication About HIV Infected Parents With HIV Uninfectected Primary School Aged Children. From:journal.frontiersin.org/article/10.3389/fpubh.2016.00183/full (Accessed 25 September 2015).</a:t>
            </a:r>
          </a:p>
          <a:p>
            <a:r>
              <a:rPr lang="en-ZA" sz="4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 eaLnBrk="1" hangingPunct="1"/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TextBox 9">
            <a:extLst>
              <a:ext uri="{FF2B5EF4-FFF2-40B4-BE49-F238E27FC236}">
                <a16:creationId xmlns="" xmlns:a16="http://schemas.microsoft.com/office/drawing/2014/main" id="{087BFD0A-A7F2-4744-8796-7A3D00DC3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17294" y="7861965"/>
            <a:ext cx="11488795" cy="796244"/>
          </a:xfrm>
          <a:prstGeom prst="rect">
            <a:avLst/>
          </a:prstGeom>
          <a:solidFill>
            <a:srgbClr val="8EB4E3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5pPr>
            <a:lvl6pPr marL="25146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6pPr>
            <a:lvl7pPr marL="29718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7pPr>
            <a:lvl8pPr marL="34290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8pPr>
            <a:lvl9pPr marL="3886200" indent="-228600" defTabSz="1871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4574" dirty="0">
                <a:solidFill>
                  <a:srgbClr val="7F7F7F"/>
                </a:solidFill>
                <a:latin typeface="Arial Black" panose="020B0A04020102020204" pitchFamily="34" charset="0"/>
              </a:rPr>
              <a:t>Future Directions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788899" y="9611399"/>
            <a:ext cx="10850909" cy="4673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is important for health care providers to be equipped with HIV disclosure skills and comprehend the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four phases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of parental HIV disclosure preparations,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which are; secrecy, exploratory, readiness and full disclosure,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so that they can sufficiently help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patients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during counselling sessions. </a:t>
            </a:r>
            <a:r>
              <a:rPr lang="en-ZA" sz="4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en-ZA" dirty="0"/>
          </a:p>
        </p:txBody>
      </p:sp>
      <p:sp>
        <p:nvSpPr>
          <p:cNvPr id="19" name="TextBox 18"/>
          <p:cNvSpPr txBox="1"/>
          <p:nvPr/>
        </p:nvSpPr>
        <p:spPr>
          <a:xfrm rot="10800000" flipH="1" flipV="1">
            <a:off x="1607625" y="31064401"/>
            <a:ext cx="1159920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Study results indicated that, 80% of participants believed that parental HIV disclosure has to be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done when the child is an adolescent and 32% of participants feel that if parents disclose their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HIV positive status to their children, this can make children to reject them. However, 88% of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parents feel it is vital for the government to introduce policies and guidelines on parental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disclosure.</a:t>
            </a:r>
          </a:p>
        </p:txBody>
      </p:sp>
      <p:pic>
        <p:nvPicPr>
          <p:cNvPr id="41" name="Picture 4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8436" y="7757688"/>
            <a:ext cx="10749810" cy="9070977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16527066" y="25402354"/>
            <a:ext cx="124157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Table 1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Majority of participants believe that, it is important to disclose their HIV positive status considering child’s maturity. Study findings illustrate that, 52% of participants consider that, it is best to disclose their HIV positive status to their children if they are more than 15 years old.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15051" y="18202546"/>
            <a:ext cx="15665768" cy="732531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9911" y="872506"/>
            <a:ext cx="11822239" cy="3917123"/>
          </a:xfrm>
          <a:prstGeom prst="rect">
            <a:avLst/>
          </a:prstGeom>
        </p:spPr>
      </p:pic>
      <p:pic>
        <p:nvPicPr>
          <p:cNvPr id="1026" name="Picture 2" descr="logohorizleft30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68" y="39881341"/>
            <a:ext cx="16482167" cy="2707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6">
            <a:hlinkClick r:id="rId7"/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29911" y="39414738"/>
            <a:ext cx="10476178" cy="31743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385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7082</TotalTime>
  <Words>665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Arial Black</vt:lpstr>
      <vt:lpstr>Calibri</vt:lpstr>
      <vt:lpstr>Office Theme</vt:lpstr>
      <vt:lpstr>PowerPoint Presentation</vt:lpstr>
    </vt:vector>
  </TitlesOfParts>
  <Company>SJCRH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w7x64110607</dc:creator>
  <cp:lastModifiedBy>Mokalake, Motseiwa  P.</cp:lastModifiedBy>
  <cp:revision>96</cp:revision>
  <dcterms:created xsi:type="dcterms:W3CDTF">2016-06-04T17:03:30Z</dcterms:created>
  <dcterms:modified xsi:type="dcterms:W3CDTF">2018-10-24T14:14:52Z</dcterms:modified>
</cp:coreProperties>
</file>