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63" r:id="rId3"/>
    <p:sldId id="260" r:id="rId4"/>
    <p:sldId id="267" r:id="rId5"/>
    <p:sldId id="265" r:id="rId6"/>
    <p:sldId id="264" r:id="rId7"/>
    <p:sldId id="266" r:id="rId8"/>
    <p:sldId id="268" r:id="rId9"/>
    <p:sldId id="269" r:id="rId10"/>
    <p:sldId id="261" r:id="rId11"/>
    <p:sldId id="262" r:id="rId12"/>
    <p:sldId id="258" r:id="rId13"/>
    <p:sldId id="25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C73738-A0F0-45E9-A509-9E952D0A9FA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06E7B9-F358-4CCA-A471-152DB2C1E0C3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Research Gap</a:t>
          </a:r>
        </a:p>
      </dgm:t>
    </dgm:pt>
    <dgm:pt modelId="{D0E0BEB1-A685-4955-9F83-DB008AA5D4B4}" type="parTrans" cxnId="{06E90007-D538-445B-B136-7AA3283D8CC9}">
      <dgm:prSet/>
      <dgm:spPr/>
      <dgm:t>
        <a:bodyPr/>
        <a:lstStyle/>
        <a:p>
          <a:endParaRPr lang="en-US"/>
        </a:p>
      </dgm:t>
    </dgm:pt>
    <dgm:pt modelId="{8455515E-1004-490A-A367-B6CFDA349B54}" type="sibTrans" cxnId="{06E90007-D538-445B-B136-7AA3283D8CC9}">
      <dgm:prSet/>
      <dgm:spPr/>
      <dgm:t>
        <a:bodyPr/>
        <a:lstStyle/>
        <a:p>
          <a:endParaRPr lang="en-US"/>
        </a:p>
      </dgm:t>
    </dgm:pt>
    <dgm:pt modelId="{CD27DEF8-F8BA-4661-9044-B421A4EB1396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Aim</a:t>
          </a:r>
        </a:p>
      </dgm:t>
    </dgm:pt>
    <dgm:pt modelId="{1122949A-37F9-4028-8B6D-F648875740F9}" type="parTrans" cxnId="{D3BA3310-3494-4D3E-86DB-ADB832AFE5A2}">
      <dgm:prSet/>
      <dgm:spPr/>
      <dgm:t>
        <a:bodyPr/>
        <a:lstStyle/>
        <a:p>
          <a:endParaRPr lang="en-US"/>
        </a:p>
      </dgm:t>
    </dgm:pt>
    <dgm:pt modelId="{D950169E-0700-4CD4-A888-8E97AE405ACB}" type="sibTrans" cxnId="{D3BA3310-3494-4D3E-86DB-ADB832AFE5A2}">
      <dgm:prSet/>
      <dgm:spPr/>
      <dgm:t>
        <a:bodyPr/>
        <a:lstStyle/>
        <a:p>
          <a:endParaRPr lang="en-US"/>
        </a:p>
      </dgm:t>
    </dgm:pt>
    <dgm:pt modelId="{B4B89CCA-05E5-4AB5-A2E4-E420F6A5E271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Objectives</a:t>
          </a:r>
        </a:p>
      </dgm:t>
    </dgm:pt>
    <dgm:pt modelId="{7D8AAB45-AF5B-45AE-A980-9EBCDCF4346B}" type="parTrans" cxnId="{C4A438F9-F405-4D89-BFAA-30BDAC6C7189}">
      <dgm:prSet/>
      <dgm:spPr/>
      <dgm:t>
        <a:bodyPr/>
        <a:lstStyle/>
        <a:p>
          <a:endParaRPr lang="en-US"/>
        </a:p>
      </dgm:t>
    </dgm:pt>
    <dgm:pt modelId="{FAF9D5C1-0147-42A5-86E0-792218099FA7}" type="sibTrans" cxnId="{C4A438F9-F405-4D89-BFAA-30BDAC6C7189}">
      <dgm:prSet/>
      <dgm:spPr/>
      <dgm:t>
        <a:bodyPr/>
        <a:lstStyle/>
        <a:p>
          <a:endParaRPr lang="en-US"/>
        </a:p>
      </dgm:t>
    </dgm:pt>
    <dgm:pt modelId="{4B0C9EBD-D233-4C54-A0CE-0025F88DC013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Leading Idea</a:t>
          </a:r>
        </a:p>
      </dgm:t>
    </dgm:pt>
    <dgm:pt modelId="{39DCBFB1-FD8A-47B5-87FF-54EC92CE1519}" type="parTrans" cxnId="{45BF1D65-F1CD-4957-8CD3-48D8B0607917}">
      <dgm:prSet/>
      <dgm:spPr/>
      <dgm:t>
        <a:bodyPr/>
        <a:lstStyle/>
        <a:p>
          <a:endParaRPr lang="en-US"/>
        </a:p>
      </dgm:t>
    </dgm:pt>
    <dgm:pt modelId="{4189BE3A-D58C-4E51-B85C-DBD787168265}" type="sibTrans" cxnId="{45BF1D65-F1CD-4957-8CD3-48D8B0607917}">
      <dgm:prSet/>
      <dgm:spPr/>
      <dgm:t>
        <a:bodyPr/>
        <a:lstStyle/>
        <a:p>
          <a:endParaRPr lang="en-US"/>
        </a:p>
      </dgm:t>
    </dgm:pt>
    <dgm:pt modelId="{9C2344C4-53C5-4316-BA88-8FDBA39598BF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Results</a:t>
          </a:r>
        </a:p>
      </dgm:t>
    </dgm:pt>
    <dgm:pt modelId="{8948A963-AC9B-4736-A0A0-1020C236BEB9}" type="parTrans" cxnId="{2055053F-283E-478E-88CF-137B487645F3}">
      <dgm:prSet/>
      <dgm:spPr/>
      <dgm:t>
        <a:bodyPr/>
        <a:lstStyle/>
        <a:p>
          <a:endParaRPr lang="en-US"/>
        </a:p>
      </dgm:t>
    </dgm:pt>
    <dgm:pt modelId="{11754DD5-4BD2-48C8-B181-C893B20850AE}" type="sibTrans" cxnId="{2055053F-283E-478E-88CF-137B487645F3}">
      <dgm:prSet/>
      <dgm:spPr/>
      <dgm:t>
        <a:bodyPr/>
        <a:lstStyle/>
        <a:p>
          <a:endParaRPr lang="en-US"/>
        </a:p>
      </dgm:t>
    </dgm:pt>
    <dgm:pt modelId="{40EBB50E-228F-4CBA-BD31-A9E4B912C230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Budget</a:t>
          </a:r>
        </a:p>
      </dgm:t>
    </dgm:pt>
    <dgm:pt modelId="{C0266B96-DF23-4549-A297-9404D1843F25}" type="parTrans" cxnId="{684281E7-977B-4D47-B8A5-36D54B336AC4}">
      <dgm:prSet/>
      <dgm:spPr/>
      <dgm:t>
        <a:bodyPr/>
        <a:lstStyle/>
        <a:p>
          <a:endParaRPr lang="en-US"/>
        </a:p>
      </dgm:t>
    </dgm:pt>
    <dgm:pt modelId="{35923FCB-20F7-48F8-B310-2AA011D2210B}" type="sibTrans" cxnId="{684281E7-977B-4D47-B8A5-36D54B336AC4}">
      <dgm:prSet/>
      <dgm:spPr/>
      <dgm:t>
        <a:bodyPr/>
        <a:lstStyle/>
        <a:p>
          <a:endParaRPr lang="en-US"/>
        </a:p>
      </dgm:t>
    </dgm:pt>
    <dgm:pt modelId="{E8F7D9C7-9B5D-49B2-8816-BC5A9F14D156}" type="pres">
      <dgm:prSet presAssocID="{B0C73738-A0F0-45E9-A509-9E952D0A9FA2}" presName="Name0" presStyleCnt="0">
        <dgm:presLayoutVars>
          <dgm:dir/>
          <dgm:animLvl val="lvl"/>
          <dgm:resizeHandles val="exact"/>
        </dgm:presLayoutVars>
      </dgm:prSet>
      <dgm:spPr/>
    </dgm:pt>
    <dgm:pt modelId="{82C306D7-A076-477C-B947-76DEC3A82539}" type="pres">
      <dgm:prSet presAssocID="{3306E7B9-F358-4CCA-A471-152DB2C1E0C3}" presName="parTxOnly" presStyleLbl="node1" presStyleIdx="0" presStyleCnt="6" custScaleX="310820" custScaleY="292438" custLinFactNeighborX="99686">
        <dgm:presLayoutVars>
          <dgm:chMax val="0"/>
          <dgm:chPref val="0"/>
          <dgm:bulletEnabled val="1"/>
        </dgm:presLayoutVars>
      </dgm:prSet>
      <dgm:spPr/>
    </dgm:pt>
    <dgm:pt modelId="{450D0377-71EC-4E12-8B84-C7130899C0DA}" type="pres">
      <dgm:prSet presAssocID="{8455515E-1004-490A-A367-B6CFDA349B54}" presName="parTxOnlySpace" presStyleCnt="0"/>
      <dgm:spPr/>
    </dgm:pt>
    <dgm:pt modelId="{E353B25C-5B2B-4B3D-AEDD-83FA244D1512}" type="pres">
      <dgm:prSet presAssocID="{CD27DEF8-F8BA-4661-9044-B421A4EB1396}" presName="parTxOnly" presStyleLbl="node1" presStyleIdx="1" presStyleCnt="6" custScaleX="221526" custScaleY="292346" custLinFactX="-24321" custLinFactNeighborX="-100000" custLinFactNeighborY="3252">
        <dgm:presLayoutVars>
          <dgm:chMax val="0"/>
          <dgm:chPref val="0"/>
          <dgm:bulletEnabled val="1"/>
        </dgm:presLayoutVars>
      </dgm:prSet>
      <dgm:spPr/>
    </dgm:pt>
    <dgm:pt modelId="{C407929F-8D84-4488-A144-6D92D11F01EC}" type="pres">
      <dgm:prSet presAssocID="{D950169E-0700-4CD4-A888-8E97AE405ACB}" presName="parTxOnlySpace" presStyleCnt="0"/>
      <dgm:spPr/>
    </dgm:pt>
    <dgm:pt modelId="{55AEC47F-A682-4225-B302-74D6928265D2}" type="pres">
      <dgm:prSet presAssocID="{B4B89CCA-05E5-4AB5-A2E4-E420F6A5E271}" presName="parTxOnly" presStyleLbl="node1" presStyleIdx="2" presStyleCnt="6" custScaleX="341129" custScaleY="292346" custLinFactX="-59982" custLinFactNeighborX="-100000">
        <dgm:presLayoutVars>
          <dgm:chMax val="0"/>
          <dgm:chPref val="0"/>
          <dgm:bulletEnabled val="1"/>
        </dgm:presLayoutVars>
      </dgm:prSet>
      <dgm:spPr/>
    </dgm:pt>
    <dgm:pt modelId="{6FC0033E-22C2-4F0B-847C-527959B95C39}" type="pres">
      <dgm:prSet presAssocID="{FAF9D5C1-0147-42A5-86E0-792218099FA7}" presName="parTxOnlySpace" presStyleCnt="0"/>
      <dgm:spPr/>
    </dgm:pt>
    <dgm:pt modelId="{16A292B0-4EF3-4F6D-947B-A9E12F02C746}" type="pres">
      <dgm:prSet presAssocID="{4B0C9EBD-D233-4C54-A0CE-0025F88DC013}" presName="parTxOnly" presStyleLbl="node1" presStyleIdx="3" presStyleCnt="6" custScaleX="420226" custScaleY="292346" custLinFactX="-100000" custLinFactNeighborX="-136338" custLinFactNeighborY="1803">
        <dgm:presLayoutVars>
          <dgm:chMax val="0"/>
          <dgm:chPref val="0"/>
          <dgm:bulletEnabled val="1"/>
        </dgm:presLayoutVars>
      </dgm:prSet>
      <dgm:spPr/>
    </dgm:pt>
    <dgm:pt modelId="{634E8361-C714-4DF2-B4CC-E0045BE3C57B}" type="pres">
      <dgm:prSet presAssocID="{4189BE3A-D58C-4E51-B85C-DBD787168265}" presName="parTxOnlySpace" presStyleCnt="0"/>
      <dgm:spPr/>
    </dgm:pt>
    <dgm:pt modelId="{3BE5B20F-7D0B-49D3-BD68-6BF818AB7F76}" type="pres">
      <dgm:prSet presAssocID="{9C2344C4-53C5-4316-BA88-8FDBA39598BF}" presName="parTxOnly" presStyleLbl="node1" presStyleIdx="4" presStyleCnt="6" custScaleX="327428" custScaleY="292346" custLinFactX="-135009" custLinFactNeighborX="-200000" custLinFactNeighborY="3476">
        <dgm:presLayoutVars>
          <dgm:chMax val="0"/>
          <dgm:chPref val="0"/>
          <dgm:bulletEnabled val="1"/>
        </dgm:presLayoutVars>
      </dgm:prSet>
      <dgm:spPr/>
    </dgm:pt>
    <dgm:pt modelId="{E4E27901-3354-4022-95DC-9B8F9E07E0AA}" type="pres">
      <dgm:prSet presAssocID="{11754DD5-4BD2-48C8-B181-C893B20850AE}" presName="parTxOnlySpace" presStyleCnt="0"/>
      <dgm:spPr/>
    </dgm:pt>
    <dgm:pt modelId="{D674D229-DB6D-4C12-8DF6-8234BBD765E1}" type="pres">
      <dgm:prSet presAssocID="{40EBB50E-228F-4CBA-BD31-A9E4B912C230}" presName="parTxOnly" presStyleLbl="node1" presStyleIdx="5" presStyleCnt="6" custScaleX="271206" custScaleY="292346" custLinFactX="-177196" custLinFactNeighborX="-200000" custLinFactNeighborY="2182">
        <dgm:presLayoutVars>
          <dgm:chMax val="0"/>
          <dgm:chPref val="0"/>
          <dgm:bulletEnabled val="1"/>
        </dgm:presLayoutVars>
      </dgm:prSet>
      <dgm:spPr/>
    </dgm:pt>
  </dgm:ptLst>
  <dgm:cxnLst>
    <dgm:cxn modelId="{D3BA3310-3494-4D3E-86DB-ADB832AFE5A2}" srcId="{B0C73738-A0F0-45E9-A509-9E952D0A9FA2}" destId="{CD27DEF8-F8BA-4661-9044-B421A4EB1396}" srcOrd="1" destOrd="0" parTransId="{1122949A-37F9-4028-8B6D-F648875740F9}" sibTransId="{D950169E-0700-4CD4-A888-8E97AE405ACB}"/>
    <dgm:cxn modelId="{AD9CDA55-CB65-4A0E-A599-0C96C65B3367}" type="presOf" srcId="{3306E7B9-F358-4CCA-A471-152DB2C1E0C3}" destId="{82C306D7-A076-477C-B947-76DEC3A82539}" srcOrd="0" destOrd="0" presId="urn:microsoft.com/office/officeart/2005/8/layout/chevron1"/>
    <dgm:cxn modelId="{76B5EC8C-FBB7-4C05-9374-5DABECEEF4C4}" type="presOf" srcId="{40EBB50E-228F-4CBA-BD31-A9E4B912C230}" destId="{D674D229-DB6D-4C12-8DF6-8234BBD765E1}" srcOrd="0" destOrd="0" presId="urn:microsoft.com/office/officeart/2005/8/layout/chevron1"/>
    <dgm:cxn modelId="{684281E7-977B-4D47-B8A5-36D54B336AC4}" srcId="{B0C73738-A0F0-45E9-A509-9E952D0A9FA2}" destId="{40EBB50E-228F-4CBA-BD31-A9E4B912C230}" srcOrd="5" destOrd="0" parTransId="{C0266B96-DF23-4549-A297-9404D1843F25}" sibTransId="{35923FCB-20F7-48F8-B310-2AA011D2210B}"/>
    <dgm:cxn modelId="{2055053F-283E-478E-88CF-137B487645F3}" srcId="{B0C73738-A0F0-45E9-A509-9E952D0A9FA2}" destId="{9C2344C4-53C5-4316-BA88-8FDBA39598BF}" srcOrd="4" destOrd="0" parTransId="{8948A963-AC9B-4736-A0A0-1020C236BEB9}" sibTransId="{11754DD5-4BD2-48C8-B181-C893B20850AE}"/>
    <dgm:cxn modelId="{A197B046-B615-430E-ABFB-E24A9F553CA0}" type="presOf" srcId="{B0C73738-A0F0-45E9-A509-9E952D0A9FA2}" destId="{E8F7D9C7-9B5D-49B2-8816-BC5A9F14D156}" srcOrd="0" destOrd="0" presId="urn:microsoft.com/office/officeart/2005/8/layout/chevron1"/>
    <dgm:cxn modelId="{BDD341DD-2C53-4484-93C7-91BF40A890B1}" type="presOf" srcId="{4B0C9EBD-D233-4C54-A0CE-0025F88DC013}" destId="{16A292B0-4EF3-4F6D-947B-A9E12F02C746}" srcOrd="0" destOrd="0" presId="urn:microsoft.com/office/officeart/2005/8/layout/chevron1"/>
    <dgm:cxn modelId="{FD166815-9E62-4E42-B517-D1A7E33EFECD}" type="presOf" srcId="{CD27DEF8-F8BA-4661-9044-B421A4EB1396}" destId="{E353B25C-5B2B-4B3D-AEDD-83FA244D1512}" srcOrd="0" destOrd="0" presId="urn:microsoft.com/office/officeart/2005/8/layout/chevron1"/>
    <dgm:cxn modelId="{06E90007-D538-445B-B136-7AA3283D8CC9}" srcId="{B0C73738-A0F0-45E9-A509-9E952D0A9FA2}" destId="{3306E7B9-F358-4CCA-A471-152DB2C1E0C3}" srcOrd="0" destOrd="0" parTransId="{D0E0BEB1-A685-4955-9F83-DB008AA5D4B4}" sibTransId="{8455515E-1004-490A-A367-B6CFDA349B54}"/>
    <dgm:cxn modelId="{C8C15886-E51C-4C99-BCA3-39F5096B9C02}" type="presOf" srcId="{9C2344C4-53C5-4316-BA88-8FDBA39598BF}" destId="{3BE5B20F-7D0B-49D3-BD68-6BF818AB7F76}" srcOrd="0" destOrd="0" presId="urn:microsoft.com/office/officeart/2005/8/layout/chevron1"/>
    <dgm:cxn modelId="{87A57EC2-73AE-4978-88B1-319F5989D1C9}" type="presOf" srcId="{B4B89CCA-05E5-4AB5-A2E4-E420F6A5E271}" destId="{55AEC47F-A682-4225-B302-74D6928265D2}" srcOrd="0" destOrd="0" presId="urn:microsoft.com/office/officeart/2005/8/layout/chevron1"/>
    <dgm:cxn modelId="{45BF1D65-F1CD-4957-8CD3-48D8B0607917}" srcId="{B0C73738-A0F0-45E9-A509-9E952D0A9FA2}" destId="{4B0C9EBD-D233-4C54-A0CE-0025F88DC013}" srcOrd="3" destOrd="0" parTransId="{39DCBFB1-FD8A-47B5-87FF-54EC92CE1519}" sibTransId="{4189BE3A-D58C-4E51-B85C-DBD787168265}"/>
    <dgm:cxn modelId="{C4A438F9-F405-4D89-BFAA-30BDAC6C7189}" srcId="{B0C73738-A0F0-45E9-A509-9E952D0A9FA2}" destId="{B4B89CCA-05E5-4AB5-A2E4-E420F6A5E271}" srcOrd="2" destOrd="0" parTransId="{7D8AAB45-AF5B-45AE-A980-9EBCDCF4346B}" sibTransId="{FAF9D5C1-0147-42A5-86E0-792218099FA7}"/>
    <dgm:cxn modelId="{F58FD643-AC93-42B8-B7A1-E28DFCE41D51}" type="presParOf" srcId="{E8F7D9C7-9B5D-49B2-8816-BC5A9F14D156}" destId="{82C306D7-A076-477C-B947-76DEC3A82539}" srcOrd="0" destOrd="0" presId="urn:microsoft.com/office/officeart/2005/8/layout/chevron1"/>
    <dgm:cxn modelId="{FC3869FD-E27D-40D4-8A72-D45B31330685}" type="presParOf" srcId="{E8F7D9C7-9B5D-49B2-8816-BC5A9F14D156}" destId="{450D0377-71EC-4E12-8B84-C7130899C0DA}" srcOrd="1" destOrd="0" presId="urn:microsoft.com/office/officeart/2005/8/layout/chevron1"/>
    <dgm:cxn modelId="{3695BB50-C6E9-4071-BAE3-53038E6718F4}" type="presParOf" srcId="{E8F7D9C7-9B5D-49B2-8816-BC5A9F14D156}" destId="{E353B25C-5B2B-4B3D-AEDD-83FA244D1512}" srcOrd="2" destOrd="0" presId="urn:microsoft.com/office/officeart/2005/8/layout/chevron1"/>
    <dgm:cxn modelId="{50C1727A-EA89-4613-909C-4457DC7EB418}" type="presParOf" srcId="{E8F7D9C7-9B5D-49B2-8816-BC5A9F14D156}" destId="{C407929F-8D84-4488-A144-6D92D11F01EC}" srcOrd="3" destOrd="0" presId="urn:microsoft.com/office/officeart/2005/8/layout/chevron1"/>
    <dgm:cxn modelId="{F4C9B98B-E6AE-4B4B-92E8-3A974821F13F}" type="presParOf" srcId="{E8F7D9C7-9B5D-49B2-8816-BC5A9F14D156}" destId="{55AEC47F-A682-4225-B302-74D6928265D2}" srcOrd="4" destOrd="0" presId="urn:microsoft.com/office/officeart/2005/8/layout/chevron1"/>
    <dgm:cxn modelId="{B348ACC6-1B1E-411D-BC77-2F4851601CC0}" type="presParOf" srcId="{E8F7D9C7-9B5D-49B2-8816-BC5A9F14D156}" destId="{6FC0033E-22C2-4F0B-847C-527959B95C39}" srcOrd="5" destOrd="0" presId="urn:microsoft.com/office/officeart/2005/8/layout/chevron1"/>
    <dgm:cxn modelId="{CC026153-22E9-4BAA-85D3-65B705B4656F}" type="presParOf" srcId="{E8F7D9C7-9B5D-49B2-8816-BC5A9F14D156}" destId="{16A292B0-4EF3-4F6D-947B-A9E12F02C746}" srcOrd="6" destOrd="0" presId="urn:microsoft.com/office/officeart/2005/8/layout/chevron1"/>
    <dgm:cxn modelId="{55538963-0487-4010-B7A3-30E51A5E6C17}" type="presParOf" srcId="{E8F7D9C7-9B5D-49B2-8816-BC5A9F14D156}" destId="{634E8361-C714-4DF2-B4CC-E0045BE3C57B}" srcOrd="7" destOrd="0" presId="urn:microsoft.com/office/officeart/2005/8/layout/chevron1"/>
    <dgm:cxn modelId="{F8DCC240-421B-43E3-B4C6-CB94D2CDD7A2}" type="presParOf" srcId="{E8F7D9C7-9B5D-49B2-8816-BC5A9F14D156}" destId="{3BE5B20F-7D0B-49D3-BD68-6BF818AB7F76}" srcOrd="8" destOrd="0" presId="urn:microsoft.com/office/officeart/2005/8/layout/chevron1"/>
    <dgm:cxn modelId="{77EB225C-3504-4B29-90A7-4316D7CE3F07}" type="presParOf" srcId="{E8F7D9C7-9B5D-49B2-8816-BC5A9F14D156}" destId="{E4E27901-3354-4022-95DC-9B8F9E07E0AA}" srcOrd="9" destOrd="0" presId="urn:microsoft.com/office/officeart/2005/8/layout/chevron1"/>
    <dgm:cxn modelId="{51C53298-6058-4ADD-B9F4-58C0B2FF5F23}" type="presParOf" srcId="{E8F7D9C7-9B5D-49B2-8816-BC5A9F14D156}" destId="{D674D229-DB6D-4C12-8DF6-8234BBD765E1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C73738-A0F0-45E9-A509-9E952D0A9FA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06E7B9-F358-4CCA-A471-152DB2C1E0C3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Research Gap</a:t>
          </a:r>
        </a:p>
      </dgm:t>
    </dgm:pt>
    <dgm:pt modelId="{D0E0BEB1-A685-4955-9F83-DB008AA5D4B4}" type="parTrans" cxnId="{06E90007-D538-445B-B136-7AA3283D8CC9}">
      <dgm:prSet/>
      <dgm:spPr/>
      <dgm:t>
        <a:bodyPr/>
        <a:lstStyle/>
        <a:p>
          <a:endParaRPr lang="en-US"/>
        </a:p>
      </dgm:t>
    </dgm:pt>
    <dgm:pt modelId="{8455515E-1004-490A-A367-B6CFDA349B54}" type="sibTrans" cxnId="{06E90007-D538-445B-B136-7AA3283D8CC9}">
      <dgm:prSet/>
      <dgm:spPr/>
      <dgm:t>
        <a:bodyPr/>
        <a:lstStyle/>
        <a:p>
          <a:endParaRPr lang="en-US"/>
        </a:p>
      </dgm:t>
    </dgm:pt>
    <dgm:pt modelId="{CD27DEF8-F8BA-4661-9044-B421A4EB1396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Aim</a:t>
          </a:r>
        </a:p>
      </dgm:t>
    </dgm:pt>
    <dgm:pt modelId="{1122949A-37F9-4028-8B6D-F648875740F9}" type="parTrans" cxnId="{D3BA3310-3494-4D3E-86DB-ADB832AFE5A2}">
      <dgm:prSet/>
      <dgm:spPr/>
      <dgm:t>
        <a:bodyPr/>
        <a:lstStyle/>
        <a:p>
          <a:endParaRPr lang="en-US"/>
        </a:p>
      </dgm:t>
    </dgm:pt>
    <dgm:pt modelId="{D950169E-0700-4CD4-A888-8E97AE405ACB}" type="sibTrans" cxnId="{D3BA3310-3494-4D3E-86DB-ADB832AFE5A2}">
      <dgm:prSet/>
      <dgm:spPr/>
      <dgm:t>
        <a:bodyPr/>
        <a:lstStyle/>
        <a:p>
          <a:endParaRPr lang="en-US"/>
        </a:p>
      </dgm:t>
    </dgm:pt>
    <dgm:pt modelId="{B4B89CCA-05E5-4AB5-A2E4-E420F6A5E271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Objectives</a:t>
          </a:r>
        </a:p>
      </dgm:t>
    </dgm:pt>
    <dgm:pt modelId="{7D8AAB45-AF5B-45AE-A980-9EBCDCF4346B}" type="parTrans" cxnId="{C4A438F9-F405-4D89-BFAA-30BDAC6C7189}">
      <dgm:prSet/>
      <dgm:spPr/>
      <dgm:t>
        <a:bodyPr/>
        <a:lstStyle/>
        <a:p>
          <a:endParaRPr lang="en-US"/>
        </a:p>
      </dgm:t>
    </dgm:pt>
    <dgm:pt modelId="{FAF9D5C1-0147-42A5-86E0-792218099FA7}" type="sibTrans" cxnId="{C4A438F9-F405-4D89-BFAA-30BDAC6C7189}">
      <dgm:prSet/>
      <dgm:spPr/>
      <dgm:t>
        <a:bodyPr/>
        <a:lstStyle/>
        <a:p>
          <a:endParaRPr lang="en-US"/>
        </a:p>
      </dgm:t>
    </dgm:pt>
    <dgm:pt modelId="{4B0C9EBD-D233-4C54-A0CE-0025F88DC013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Leading Idea</a:t>
          </a:r>
        </a:p>
      </dgm:t>
    </dgm:pt>
    <dgm:pt modelId="{39DCBFB1-FD8A-47B5-87FF-54EC92CE1519}" type="parTrans" cxnId="{45BF1D65-F1CD-4957-8CD3-48D8B0607917}">
      <dgm:prSet/>
      <dgm:spPr/>
      <dgm:t>
        <a:bodyPr/>
        <a:lstStyle/>
        <a:p>
          <a:endParaRPr lang="en-US"/>
        </a:p>
      </dgm:t>
    </dgm:pt>
    <dgm:pt modelId="{4189BE3A-D58C-4E51-B85C-DBD787168265}" type="sibTrans" cxnId="{45BF1D65-F1CD-4957-8CD3-48D8B0607917}">
      <dgm:prSet/>
      <dgm:spPr/>
      <dgm:t>
        <a:bodyPr/>
        <a:lstStyle/>
        <a:p>
          <a:endParaRPr lang="en-US"/>
        </a:p>
      </dgm:t>
    </dgm:pt>
    <dgm:pt modelId="{9C2344C4-53C5-4316-BA88-8FDBA39598BF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Results</a:t>
          </a:r>
        </a:p>
      </dgm:t>
    </dgm:pt>
    <dgm:pt modelId="{8948A963-AC9B-4736-A0A0-1020C236BEB9}" type="parTrans" cxnId="{2055053F-283E-478E-88CF-137B487645F3}">
      <dgm:prSet/>
      <dgm:spPr/>
      <dgm:t>
        <a:bodyPr/>
        <a:lstStyle/>
        <a:p>
          <a:endParaRPr lang="en-US"/>
        </a:p>
      </dgm:t>
    </dgm:pt>
    <dgm:pt modelId="{11754DD5-4BD2-48C8-B181-C893B20850AE}" type="sibTrans" cxnId="{2055053F-283E-478E-88CF-137B487645F3}">
      <dgm:prSet/>
      <dgm:spPr/>
      <dgm:t>
        <a:bodyPr/>
        <a:lstStyle/>
        <a:p>
          <a:endParaRPr lang="en-US"/>
        </a:p>
      </dgm:t>
    </dgm:pt>
    <dgm:pt modelId="{40EBB50E-228F-4CBA-BD31-A9E4B912C230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Budget</a:t>
          </a:r>
        </a:p>
      </dgm:t>
    </dgm:pt>
    <dgm:pt modelId="{C0266B96-DF23-4549-A297-9404D1843F25}" type="parTrans" cxnId="{684281E7-977B-4D47-B8A5-36D54B336AC4}">
      <dgm:prSet/>
      <dgm:spPr/>
      <dgm:t>
        <a:bodyPr/>
        <a:lstStyle/>
        <a:p>
          <a:endParaRPr lang="en-US"/>
        </a:p>
      </dgm:t>
    </dgm:pt>
    <dgm:pt modelId="{35923FCB-20F7-48F8-B310-2AA011D2210B}" type="sibTrans" cxnId="{684281E7-977B-4D47-B8A5-36D54B336AC4}">
      <dgm:prSet/>
      <dgm:spPr/>
      <dgm:t>
        <a:bodyPr/>
        <a:lstStyle/>
        <a:p>
          <a:endParaRPr lang="en-US"/>
        </a:p>
      </dgm:t>
    </dgm:pt>
    <dgm:pt modelId="{E8F7D9C7-9B5D-49B2-8816-BC5A9F14D156}" type="pres">
      <dgm:prSet presAssocID="{B0C73738-A0F0-45E9-A509-9E952D0A9FA2}" presName="Name0" presStyleCnt="0">
        <dgm:presLayoutVars>
          <dgm:dir/>
          <dgm:animLvl val="lvl"/>
          <dgm:resizeHandles val="exact"/>
        </dgm:presLayoutVars>
      </dgm:prSet>
      <dgm:spPr/>
    </dgm:pt>
    <dgm:pt modelId="{82C306D7-A076-477C-B947-76DEC3A82539}" type="pres">
      <dgm:prSet presAssocID="{3306E7B9-F358-4CCA-A471-152DB2C1E0C3}" presName="parTxOnly" presStyleLbl="node1" presStyleIdx="0" presStyleCnt="6" custScaleX="310820" custScaleY="292438" custLinFactNeighborX="99686">
        <dgm:presLayoutVars>
          <dgm:chMax val="0"/>
          <dgm:chPref val="0"/>
          <dgm:bulletEnabled val="1"/>
        </dgm:presLayoutVars>
      </dgm:prSet>
      <dgm:spPr/>
    </dgm:pt>
    <dgm:pt modelId="{450D0377-71EC-4E12-8B84-C7130899C0DA}" type="pres">
      <dgm:prSet presAssocID="{8455515E-1004-490A-A367-B6CFDA349B54}" presName="parTxOnlySpace" presStyleCnt="0"/>
      <dgm:spPr/>
    </dgm:pt>
    <dgm:pt modelId="{E353B25C-5B2B-4B3D-AEDD-83FA244D1512}" type="pres">
      <dgm:prSet presAssocID="{CD27DEF8-F8BA-4661-9044-B421A4EB1396}" presName="parTxOnly" presStyleLbl="node1" presStyleIdx="1" presStyleCnt="6" custScaleX="221526" custScaleY="292346" custLinFactX="-24321" custLinFactNeighborX="-100000" custLinFactNeighborY="3252">
        <dgm:presLayoutVars>
          <dgm:chMax val="0"/>
          <dgm:chPref val="0"/>
          <dgm:bulletEnabled val="1"/>
        </dgm:presLayoutVars>
      </dgm:prSet>
      <dgm:spPr/>
    </dgm:pt>
    <dgm:pt modelId="{C407929F-8D84-4488-A144-6D92D11F01EC}" type="pres">
      <dgm:prSet presAssocID="{D950169E-0700-4CD4-A888-8E97AE405ACB}" presName="parTxOnlySpace" presStyleCnt="0"/>
      <dgm:spPr/>
    </dgm:pt>
    <dgm:pt modelId="{55AEC47F-A682-4225-B302-74D6928265D2}" type="pres">
      <dgm:prSet presAssocID="{B4B89CCA-05E5-4AB5-A2E4-E420F6A5E271}" presName="parTxOnly" presStyleLbl="node1" presStyleIdx="2" presStyleCnt="6" custScaleX="341129" custScaleY="292346" custLinFactX="-59982" custLinFactNeighborX="-100000">
        <dgm:presLayoutVars>
          <dgm:chMax val="0"/>
          <dgm:chPref val="0"/>
          <dgm:bulletEnabled val="1"/>
        </dgm:presLayoutVars>
      </dgm:prSet>
      <dgm:spPr/>
    </dgm:pt>
    <dgm:pt modelId="{6FC0033E-22C2-4F0B-847C-527959B95C39}" type="pres">
      <dgm:prSet presAssocID="{FAF9D5C1-0147-42A5-86E0-792218099FA7}" presName="parTxOnlySpace" presStyleCnt="0"/>
      <dgm:spPr/>
    </dgm:pt>
    <dgm:pt modelId="{16A292B0-4EF3-4F6D-947B-A9E12F02C746}" type="pres">
      <dgm:prSet presAssocID="{4B0C9EBD-D233-4C54-A0CE-0025F88DC013}" presName="parTxOnly" presStyleLbl="node1" presStyleIdx="3" presStyleCnt="6" custScaleX="420226" custScaleY="292346" custLinFactX="-100000" custLinFactNeighborX="-136338" custLinFactNeighborY="1803">
        <dgm:presLayoutVars>
          <dgm:chMax val="0"/>
          <dgm:chPref val="0"/>
          <dgm:bulletEnabled val="1"/>
        </dgm:presLayoutVars>
      </dgm:prSet>
      <dgm:spPr/>
    </dgm:pt>
    <dgm:pt modelId="{634E8361-C714-4DF2-B4CC-E0045BE3C57B}" type="pres">
      <dgm:prSet presAssocID="{4189BE3A-D58C-4E51-B85C-DBD787168265}" presName="parTxOnlySpace" presStyleCnt="0"/>
      <dgm:spPr/>
    </dgm:pt>
    <dgm:pt modelId="{3BE5B20F-7D0B-49D3-BD68-6BF818AB7F76}" type="pres">
      <dgm:prSet presAssocID="{9C2344C4-53C5-4316-BA88-8FDBA39598BF}" presName="parTxOnly" presStyleLbl="node1" presStyleIdx="4" presStyleCnt="6" custScaleX="327428" custScaleY="292346" custLinFactX="-135450" custLinFactNeighborX="-200000" custLinFactNeighborY="4526">
        <dgm:presLayoutVars>
          <dgm:chMax val="0"/>
          <dgm:chPref val="0"/>
          <dgm:bulletEnabled val="1"/>
        </dgm:presLayoutVars>
      </dgm:prSet>
      <dgm:spPr/>
    </dgm:pt>
    <dgm:pt modelId="{E4E27901-3354-4022-95DC-9B8F9E07E0AA}" type="pres">
      <dgm:prSet presAssocID="{11754DD5-4BD2-48C8-B181-C893B20850AE}" presName="parTxOnlySpace" presStyleCnt="0"/>
      <dgm:spPr/>
    </dgm:pt>
    <dgm:pt modelId="{D674D229-DB6D-4C12-8DF6-8234BBD765E1}" type="pres">
      <dgm:prSet presAssocID="{40EBB50E-228F-4CBA-BD31-A9E4B912C230}" presName="parTxOnly" presStyleLbl="node1" presStyleIdx="5" presStyleCnt="6" custScaleX="271206" custScaleY="292346" custLinFactX="-176098" custLinFactNeighborX="-200000" custLinFactNeighborY="5887">
        <dgm:presLayoutVars>
          <dgm:chMax val="0"/>
          <dgm:chPref val="0"/>
          <dgm:bulletEnabled val="1"/>
        </dgm:presLayoutVars>
      </dgm:prSet>
      <dgm:spPr/>
    </dgm:pt>
  </dgm:ptLst>
  <dgm:cxnLst>
    <dgm:cxn modelId="{D3BA3310-3494-4D3E-86DB-ADB832AFE5A2}" srcId="{B0C73738-A0F0-45E9-A509-9E952D0A9FA2}" destId="{CD27DEF8-F8BA-4661-9044-B421A4EB1396}" srcOrd="1" destOrd="0" parTransId="{1122949A-37F9-4028-8B6D-F648875740F9}" sibTransId="{D950169E-0700-4CD4-A888-8E97AE405ACB}"/>
    <dgm:cxn modelId="{AD9CDA55-CB65-4A0E-A599-0C96C65B3367}" type="presOf" srcId="{3306E7B9-F358-4CCA-A471-152DB2C1E0C3}" destId="{82C306D7-A076-477C-B947-76DEC3A82539}" srcOrd="0" destOrd="0" presId="urn:microsoft.com/office/officeart/2005/8/layout/chevron1"/>
    <dgm:cxn modelId="{76B5EC8C-FBB7-4C05-9374-5DABECEEF4C4}" type="presOf" srcId="{40EBB50E-228F-4CBA-BD31-A9E4B912C230}" destId="{D674D229-DB6D-4C12-8DF6-8234BBD765E1}" srcOrd="0" destOrd="0" presId="urn:microsoft.com/office/officeart/2005/8/layout/chevron1"/>
    <dgm:cxn modelId="{684281E7-977B-4D47-B8A5-36D54B336AC4}" srcId="{B0C73738-A0F0-45E9-A509-9E952D0A9FA2}" destId="{40EBB50E-228F-4CBA-BD31-A9E4B912C230}" srcOrd="5" destOrd="0" parTransId="{C0266B96-DF23-4549-A297-9404D1843F25}" sibTransId="{35923FCB-20F7-48F8-B310-2AA011D2210B}"/>
    <dgm:cxn modelId="{2055053F-283E-478E-88CF-137B487645F3}" srcId="{B0C73738-A0F0-45E9-A509-9E952D0A9FA2}" destId="{9C2344C4-53C5-4316-BA88-8FDBA39598BF}" srcOrd="4" destOrd="0" parTransId="{8948A963-AC9B-4736-A0A0-1020C236BEB9}" sibTransId="{11754DD5-4BD2-48C8-B181-C893B20850AE}"/>
    <dgm:cxn modelId="{A197B046-B615-430E-ABFB-E24A9F553CA0}" type="presOf" srcId="{B0C73738-A0F0-45E9-A509-9E952D0A9FA2}" destId="{E8F7D9C7-9B5D-49B2-8816-BC5A9F14D156}" srcOrd="0" destOrd="0" presId="urn:microsoft.com/office/officeart/2005/8/layout/chevron1"/>
    <dgm:cxn modelId="{BDD341DD-2C53-4484-93C7-91BF40A890B1}" type="presOf" srcId="{4B0C9EBD-D233-4C54-A0CE-0025F88DC013}" destId="{16A292B0-4EF3-4F6D-947B-A9E12F02C746}" srcOrd="0" destOrd="0" presId="urn:microsoft.com/office/officeart/2005/8/layout/chevron1"/>
    <dgm:cxn modelId="{FD166815-9E62-4E42-B517-D1A7E33EFECD}" type="presOf" srcId="{CD27DEF8-F8BA-4661-9044-B421A4EB1396}" destId="{E353B25C-5B2B-4B3D-AEDD-83FA244D1512}" srcOrd="0" destOrd="0" presId="urn:microsoft.com/office/officeart/2005/8/layout/chevron1"/>
    <dgm:cxn modelId="{06E90007-D538-445B-B136-7AA3283D8CC9}" srcId="{B0C73738-A0F0-45E9-A509-9E952D0A9FA2}" destId="{3306E7B9-F358-4CCA-A471-152DB2C1E0C3}" srcOrd="0" destOrd="0" parTransId="{D0E0BEB1-A685-4955-9F83-DB008AA5D4B4}" sibTransId="{8455515E-1004-490A-A367-B6CFDA349B54}"/>
    <dgm:cxn modelId="{C8C15886-E51C-4C99-BCA3-39F5096B9C02}" type="presOf" srcId="{9C2344C4-53C5-4316-BA88-8FDBA39598BF}" destId="{3BE5B20F-7D0B-49D3-BD68-6BF818AB7F76}" srcOrd="0" destOrd="0" presId="urn:microsoft.com/office/officeart/2005/8/layout/chevron1"/>
    <dgm:cxn modelId="{87A57EC2-73AE-4978-88B1-319F5989D1C9}" type="presOf" srcId="{B4B89CCA-05E5-4AB5-A2E4-E420F6A5E271}" destId="{55AEC47F-A682-4225-B302-74D6928265D2}" srcOrd="0" destOrd="0" presId="urn:microsoft.com/office/officeart/2005/8/layout/chevron1"/>
    <dgm:cxn modelId="{45BF1D65-F1CD-4957-8CD3-48D8B0607917}" srcId="{B0C73738-A0F0-45E9-A509-9E952D0A9FA2}" destId="{4B0C9EBD-D233-4C54-A0CE-0025F88DC013}" srcOrd="3" destOrd="0" parTransId="{39DCBFB1-FD8A-47B5-87FF-54EC92CE1519}" sibTransId="{4189BE3A-D58C-4E51-B85C-DBD787168265}"/>
    <dgm:cxn modelId="{C4A438F9-F405-4D89-BFAA-30BDAC6C7189}" srcId="{B0C73738-A0F0-45E9-A509-9E952D0A9FA2}" destId="{B4B89CCA-05E5-4AB5-A2E4-E420F6A5E271}" srcOrd="2" destOrd="0" parTransId="{7D8AAB45-AF5B-45AE-A980-9EBCDCF4346B}" sibTransId="{FAF9D5C1-0147-42A5-86E0-792218099FA7}"/>
    <dgm:cxn modelId="{F58FD643-AC93-42B8-B7A1-E28DFCE41D51}" type="presParOf" srcId="{E8F7D9C7-9B5D-49B2-8816-BC5A9F14D156}" destId="{82C306D7-A076-477C-B947-76DEC3A82539}" srcOrd="0" destOrd="0" presId="urn:microsoft.com/office/officeart/2005/8/layout/chevron1"/>
    <dgm:cxn modelId="{FC3869FD-E27D-40D4-8A72-D45B31330685}" type="presParOf" srcId="{E8F7D9C7-9B5D-49B2-8816-BC5A9F14D156}" destId="{450D0377-71EC-4E12-8B84-C7130899C0DA}" srcOrd="1" destOrd="0" presId="urn:microsoft.com/office/officeart/2005/8/layout/chevron1"/>
    <dgm:cxn modelId="{3695BB50-C6E9-4071-BAE3-53038E6718F4}" type="presParOf" srcId="{E8F7D9C7-9B5D-49B2-8816-BC5A9F14D156}" destId="{E353B25C-5B2B-4B3D-AEDD-83FA244D1512}" srcOrd="2" destOrd="0" presId="urn:microsoft.com/office/officeart/2005/8/layout/chevron1"/>
    <dgm:cxn modelId="{50C1727A-EA89-4613-909C-4457DC7EB418}" type="presParOf" srcId="{E8F7D9C7-9B5D-49B2-8816-BC5A9F14D156}" destId="{C407929F-8D84-4488-A144-6D92D11F01EC}" srcOrd="3" destOrd="0" presId="urn:microsoft.com/office/officeart/2005/8/layout/chevron1"/>
    <dgm:cxn modelId="{F4C9B98B-E6AE-4B4B-92E8-3A974821F13F}" type="presParOf" srcId="{E8F7D9C7-9B5D-49B2-8816-BC5A9F14D156}" destId="{55AEC47F-A682-4225-B302-74D6928265D2}" srcOrd="4" destOrd="0" presId="urn:microsoft.com/office/officeart/2005/8/layout/chevron1"/>
    <dgm:cxn modelId="{B348ACC6-1B1E-411D-BC77-2F4851601CC0}" type="presParOf" srcId="{E8F7D9C7-9B5D-49B2-8816-BC5A9F14D156}" destId="{6FC0033E-22C2-4F0B-847C-527959B95C39}" srcOrd="5" destOrd="0" presId="urn:microsoft.com/office/officeart/2005/8/layout/chevron1"/>
    <dgm:cxn modelId="{CC026153-22E9-4BAA-85D3-65B705B4656F}" type="presParOf" srcId="{E8F7D9C7-9B5D-49B2-8816-BC5A9F14D156}" destId="{16A292B0-4EF3-4F6D-947B-A9E12F02C746}" srcOrd="6" destOrd="0" presId="urn:microsoft.com/office/officeart/2005/8/layout/chevron1"/>
    <dgm:cxn modelId="{55538963-0487-4010-B7A3-30E51A5E6C17}" type="presParOf" srcId="{E8F7D9C7-9B5D-49B2-8816-BC5A9F14D156}" destId="{634E8361-C714-4DF2-B4CC-E0045BE3C57B}" srcOrd="7" destOrd="0" presId="urn:microsoft.com/office/officeart/2005/8/layout/chevron1"/>
    <dgm:cxn modelId="{F8DCC240-421B-43E3-B4C6-CB94D2CDD7A2}" type="presParOf" srcId="{E8F7D9C7-9B5D-49B2-8816-BC5A9F14D156}" destId="{3BE5B20F-7D0B-49D3-BD68-6BF818AB7F76}" srcOrd="8" destOrd="0" presId="urn:microsoft.com/office/officeart/2005/8/layout/chevron1"/>
    <dgm:cxn modelId="{77EB225C-3504-4B29-90A7-4316D7CE3F07}" type="presParOf" srcId="{E8F7D9C7-9B5D-49B2-8816-BC5A9F14D156}" destId="{E4E27901-3354-4022-95DC-9B8F9E07E0AA}" srcOrd="9" destOrd="0" presId="urn:microsoft.com/office/officeart/2005/8/layout/chevron1"/>
    <dgm:cxn modelId="{51C53298-6058-4ADD-B9F4-58C0B2FF5F23}" type="presParOf" srcId="{E8F7D9C7-9B5D-49B2-8816-BC5A9F14D156}" destId="{D674D229-DB6D-4C12-8DF6-8234BBD765E1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A9EA4B-241A-473C-9ED2-06BCE5409D6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0E9A08A-A8BA-447A-82D2-93619DDB7E0F}">
      <dgm:prSet phldrT="[Text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800" b="1" dirty="0">
              <a:solidFill>
                <a:schemeClr val="tx1"/>
              </a:solidFill>
            </a:rPr>
            <a:t>Enzyme Encapsulation</a:t>
          </a:r>
        </a:p>
        <a:p>
          <a:r>
            <a:rPr lang="en-US" sz="2800" dirty="0">
              <a:solidFill>
                <a:schemeClr val="tx1"/>
              </a:solidFill>
            </a:rPr>
            <a:t>(</a:t>
          </a:r>
          <a:r>
            <a:rPr lang="en-US" sz="2800" dirty="0" err="1">
              <a:solidFill>
                <a:schemeClr val="tx1"/>
              </a:solidFill>
            </a:rPr>
            <a:t>Hyperbranched</a:t>
          </a:r>
          <a:r>
            <a:rPr lang="en-US" sz="2800" dirty="0">
              <a:solidFill>
                <a:schemeClr val="tx1"/>
              </a:solidFill>
            </a:rPr>
            <a:t> polymer)</a:t>
          </a:r>
        </a:p>
      </dgm:t>
    </dgm:pt>
    <dgm:pt modelId="{3C327B34-77E5-41D5-88CD-A8AD4661662F}" type="parTrans" cxnId="{6B6E50BF-B17D-4F8E-9D0D-1B6342C897CC}">
      <dgm:prSet/>
      <dgm:spPr/>
      <dgm:t>
        <a:bodyPr/>
        <a:lstStyle/>
        <a:p>
          <a:endParaRPr lang="en-US"/>
        </a:p>
      </dgm:t>
    </dgm:pt>
    <dgm:pt modelId="{9CD8880E-1B2B-40D8-A853-EAF6F9DB02E5}" type="sibTrans" cxnId="{6B6E50BF-B17D-4F8E-9D0D-1B6342C897CC}">
      <dgm:prSet/>
      <dgm:spPr/>
      <dgm:t>
        <a:bodyPr/>
        <a:lstStyle/>
        <a:p>
          <a:endParaRPr lang="en-US"/>
        </a:p>
      </dgm:t>
    </dgm:pt>
    <dgm:pt modelId="{0B172DD3-FCEF-4520-988B-94B25BD43650}">
      <dgm:prSet phldrT="[Text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800" b="1" dirty="0">
              <a:solidFill>
                <a:schemeClr val="tx1"/>
              </a:solidFill>
            </a:rPr>
            <a:t>Enzyme immobilization</a:t>
          </a:r>
        </a:p>
        <a:p>
          <a:r>
            <a:rPr lang="en-US" sz="2800" dirty="0">
              <a:solidFill>
                <a:schemeClr val="tx1"/>
              </a:solidFill>
            </a:rPr>
            <a:t>(PEM or PEC)</a:t>
          </a:r>
        </a:p>
      </dgm:t>
    </dgm:pt>
    <dgm:pt modelId="{CD177BAB-E1F1-46FD-85F3-0588B334BE63}" type="parTrans" cxnId="{B4C8DF2B-C59B-4180-A3A5-783D39DF5686}">
      <dgm:prSet/>
      <dgm:spPr/>
      <dgm:t>
        <a:bodyPr/>
        <a:lstStyle/>
        <a:p>
          <a:endParaRPr lang="en-US"/>
        </a:p>
      </dgm:t>
    </dgm:pt>
    <dgm:pt modelId="{02EDCD64-6313-4C04-858B-EE835EF5E5D7}" type="sibTrans" cxnId="{B4C8DF2B-C59B-4180-A3A5-783D39DF5686}">
      <dgm:prSet/>
      <dgm:spPr/>
      <dgm:t>
        <a:bodyPr/>
        <a:lstStyle/>
        <a:p>
          <a:endParaRPr lang="en-US"/>
        </a:p>
      </dgm:t>
    </dgm:pt>
    <dgm:pt modelId="{3A82F5A2-E930-4B86-95A5-82ED55438527}">
      <dgm:prSet phldrT="[Text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800" b="1" dirty="0">
              <a:solidFill>
                <a:schemeClr val="tx1"/>
              </a:solidFill>
            </a:rPr>
            <a:t>Investigation</a:t>
          </a:r>
        </a:p>
        <a:p>
          <a:r>
            <a:rPr lang="en-US" sz="2800" b="1" dirty="0">
              <a:solidFill>
                <a:schemeClr val="tx1"/>
              </a:solidFill>
            </a:rPr>
            <a:t>in buffer</a:t>
          </a:r>
        </a:p>
        <a:p>
          <a:r>
            <a:rPr lang="en-US" sz="2800" dirty="0">
              <a:solidFill>
                <a:schemeClr val="tx1"/>
              </a:solidFill>
            </a:rPr>
            <a:t>Stability</a:t>
          </a:r>
        </a:p>
        <a:p>
          <a:r>
            <a:rPr lang="en-US" sz="2800" dirty="0">
              <a:solidFill>
                <a:schemeClr val="tx1"/>
              </a:solidFill>
            </a:rPr>
            <a:t>Selectivity</a:t>
          </a:r>
        </a:p>
        <a:p>
          <a:r>
            <a:rPr lang="en-US" sz="2800" dirty="0">
              <a:solidFill>
                <a:schemeClr val="tx1"/>
              </a:solidFill>
            </a:rPr>
            <a:t>Reproducibility</a:t>
          </a:r>
        </a:p>
      </dgm:t>
    </dgm:pt>
    <dgm:pt modelId="{096E4A88-F185-4685-93C8-9373118143C0}" type="parTrans" cxnId="{8451C0C1-F854-402A-8D95-9F2AA27A7FA1}">
      <dgm:prSet/>
      <dgm:spPr/>
      <dgm:t>
        <a:bodyPr/>
        <a:lstStyle/>
        <a:p>
          <a:endParaRPr lang="en-US"/>
        </a:p>
      </dgm:t>
    </dgm:pt>
    <dgm:pt modelId="{2FB8B957-17E8-4617-AFDF-FD387E714F7E}" type="sibTrans" cxnId="{8451C0C1-F854-402A-8D95-9F2AA27A7FA1}">
      <dgm:prSet/>
      <dgm:spPr/>
      <dgm:t>
        <a:bodyPr/>
        <a:lstStyle/>
        <a:p>
          <a:endParaRPr lang="en-US"/>
        </a:p>
      </dgm:t>
    </dgm:pt>
    <dgm:pt modelId="{D18B9540-4269-471D-9A94-904ACA65B85A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Measurement for glucose level </a:t>
          </a:r>
        </a:p>
        <a:p>
          <a:r>
            <a:rPr lang="en-US" dirty="0">
              <a:solidFill>
                <a:schemeClr val="tx1"/>
              </a:solidFill>
            </a:rPr>
            <a:t>in blood and urine</a:t>
          </a:r>
        </a:p>
      </dgm:t>
    </dgm:pt>
    <dgm:pt modelId="{9026BA6F-A513-4A0A-A994-25C0A1E5BD6A}" type="parTrans" cxnId="{2B0160BD-500E-44BB-A0B5-C984E2D38ED0}">
      <dgm:prSet/>
      <dgm:spPr/>
      <dgm:t>
        <a:bodyPr/>
        <a:lstStyle/>
        <a:p>
          <a:endParaRPr lang="en-US"/>
        </a:p>
      </dgm:t>
    </dgm:pt>
    <dgm:pt modelId="{D495A4D3-D453-41D7-ACD4-2682D95490EE}" type="sibTrans" cxnId="{2B0160BD-500E-44BB-A0B5-C984E2D38ED0}">
      <dgm:prSet/>
      <dgm:spPr/>
      <dgm:t>
        <a:bodyPr/>
        <a:lstStyle/>
        <a:p>
          <a:endParaRPr lang="en-US"/>
        </a:p>
      </dgm:t>
    </dgm:pt>
    <dgm:pt modelId="{608502EB-C4E2-46D6-8CED-8E026470736E}" type="pres">
      <dgm:prSet presAssocID="{ABA9EA4B-241A-473C-9ED2-06BCE5409D6F}" presName="CompostProcess" presStyleCnt="0">
        <dgm:presLayoutVars>
          <dgm:dir/>
          <dgm:resizeHandles val="exact"/>
        </dgm:presLayoutVars>
      </dgm:prSet>
      <dgm:spPr/>
    </dgm:pt>
    <dgm:pt modelId="{DE63D288-2F76-45BA-A87D-0F7F956DBE5A}" type="pres">
      <dgm:prSet presAssocID="{ABA9EA4B-241A-473C-9ED2-06BCE5409D6F}" presName="arrow" presStyleLbl="bgShp" presStyleIdx="0" presStyleCnt="1"/>
      <dgm:spPr>
        <a:solidFill>
          <a:schemeClr val="tx2">
            <a:lumMod val="40000"/>
            <a:lumOff val="60000"/>
          </a:schemeClr>
        </a:solidFill>
      </dgm:spPr>
    </dgm:pt>
    <dgm:pt modelId="{8E495C10-9C28-43E3-9142-202BF4FC4D74}" type="pres">
      <dgm:prSet presAssocID="{ABA9EA4B-241A-473C-9ED2-06BCE5409D6F}" presName="linearProcess" presStyleCnt="0"/>
      <dgm:spPr/>
    </dgm:pt>
    <dgm:pt modelId="{1B56934E-0671-4A9D-96BF-8140217A5D7B}" type="pres">
      <dgm:prSet presAssocID="{40E9A08A-A8BA-447A-82D2-93619DDB7E0F}" presName="textNode" presStyleLbl="node1" presStyleIdx="0" presStyleCnt="4" custScaleX="161712" custScaleY="122840" custLinFactNeighborX="-3881" custLinFactNeighborY="498">
        <dgm:presLayoutVars>
          <dgm:bulletEnabled val="1"/>
        </dgm:presLayoutVars>
      </dgm:prSet>
      <dgm:spPr/>
    </dgm:pt>
    <dgm:pt modelId="{7092156E-B934-4EB2-B67B-C988CAE20B9A}" type="pres">
      <dgm:prSet presAssocID="{9CD8880E-1B2B-40D8-A853-EAF6F9DB02E5}" presName="sibTrans" presStyleCnt="0"/>
      <dgm:spPr/>
    </dgm:pt>
    <dgm:pt modelId="{4EB8995D-177D-4C46-8F81-5C65EF852B15}" type="pres">
      <dgm:prSet presAssocID="{0B172DD3-FCEF-4520-988B-94B25BD43650}" presName="textNode" presStyleLbl="node1" presStyleIdx="1" presStyleCnt="4" custScaleX="153217" custScaleY="122908">
        <dgm:presLayoutVars>
          <dgm:bulletEnabled val="1"/>
        </dgm:presLayoutVars>
      </dgm:prSet>
      <dgm:spPr/>
    </dgm:pt>
    <dgm:pt modelId="{98A66110-4EED-477F-BED1-F8F687B61184}" type="pres">
      <dgm:prSet presAssocID="{02EDCD64-6313-4C04-858B-EE835EF5E5D7}" presName="sibTrans" presStyleCnt="0"/>
      <dgm:spPr/>
    </dgm:pt>
    <dgm:pt modelId="{86936148-80AE-407A-BA3F-44868AE8C14E}" type="pres">
      <dgm:prSet presAssocID="{3A82F5A2-E930-4B86-95A5-82ED55438527}" presName="textNode" presStyleLbl="node1" presStyleIdx="2" presStyleCnt="4" custScaleX="143098" custScaleY="122908">
        <dgm:presLayoutVars>
          <dgm:bulletEnabled val="1"/>
        </dgm:presLayoutVars>
      </dgm:prSet>
      <dgm:spPr/>
    </dgm:pt>
    <dgm:pt modelId="{2BE79B2B-E551-4A21-98ED-44B7C0348577}" type="pres">
      <dgm:prSet presAssocID="{2FB8B957-17E8-4617-AFDF-FD387E714F7E}" presName="sibTrans" presStyleCnt="0"/>
      <dgm:spPr/>
    </dgm:pt>
    <dgm:pt modelId="{4D78026B-EDFF-41B8-AEBD-4355BB81A415}" type="pres">
      <dgm:prSet presAssocID="{D18B9540-4269-471D-9A94-904ACA65B85A}" presName="textNode" presStyleLbl="node1" presStyleIdx="3" presStyleCnt="4" custScaleX="148209" custScaleY="122908">
        <dgm:presLayoutVars>
          <dgm:bulletEnabled val="1"/>
        </dgm:presLayoutVars>
      </dgm:prSet>
      <dgm:spPr/>
    </dgm:pt>
  </dgm:ptLst>
  <dgm:cxnLst>
    <dgm:cxn modelId="{2B0160BD-500E-44BB-A0B5-C984E2D38ED0}" srcId="{ABA9EA4B-241A-473C-9ED2-06BCE5409D6F}" destId="{D18B9540-4269-471D-9A94-904ACA65B85A}" srcOrd="3" destOrd="0" parTransId="{9026BA6F-A513-4A0A-A994-25C0A1E5BD6A}" sibTransId="{D495A4D3-D453-41D7-ACD4-2682D95490EE}"/>
    <dgm:cxn modelId="{6B6E50BF-B17D-4F8E-9D0D-1B6342C897CC}" srcId="{ABA9EA4B-241A-473C-9ED2-06BCE5409D6F}" destId="{40E9A08A-A8BA-447A-82D2-93619DDB7E0F}" srcOrd="0" destOrd="0" parTransId="{3C327B34-77E5-41D5-88CD-A8AD4661662F}" sibTransId="{9CD8880E-1B2B-40D8-A853-EAF6F9DB02E5}"/>
    <dgm:cxn modelId="{2BE85619-EE34-4DDC-840E-4CE72E4B11E2}" type="presOf" srcId="{ABA9EA4B-241A-473C-9ED2-06BCE5409D6F}" destId="{608502EB-C4E2-46D6-8CED-8E026470736E}" srcOrd="0" destOrd="0" presId="urn:microsoft.com/office/officeart/2005/8/layout/hProcess9"/>
    <dgm:cxn modelId="{E8824367-6EF2-477B-BD32-368BFDC5A4AF}" type="presOf" srcId="{40E9A08A-A8BA-447A-82D2-93619DDB7E0F}" destId="{1B56934E-0671-4A9D-96BF-8140217A5D7B}" srcOrd="0" destOrd="0" presId="urn:microsoft.com/office/officeart/2005/8/layout/hProcess9"/>
    <dgm:cxn modelId="{EEEEB018-6524-479D-9E46-7E0AD08D554F}" type="presOf" srcId="{0B172DD3-FCEF-4520-988B-94B25BD43650}" destId="{4EB8995D-177D-4C46-8F81-5C65EF852B15}" srcOrd="0" destOrd="0" presId="urn:microsoft.com/office/officeart/2005/8/layout/hProcess9"/>
    <dgm:cxn modelId="{8451C0C1-F854-402A-8D95-9F2AA27A7FA1}" srcId="{ABA9EA4B-241A-473C-9ED2-06BCE5409D6F}" destId="{3A82F5A2-E930-4B86-95A5-82ED55438527}" srcOrd="2" destOrd="0" parTransId="{096E4A88-F185-4685-93C8-9373118143C0}" sibTransId="{2FB8B957-17E8-4617-AFDF-FD387E714F7E}"/>
    <dgm:cxn modelId="{0CF98555-3008-494C-85CA-829D9FF0F401}" type="presOf" srcId="{D18B9540-4269-471D-9A94-904ACA65B85A}" destId="{4D78026B-EDFF-41B8-AEBD-4355BB81A415}" srcOrd="0" destOrd="0" presId="urn:microsoft.com/office/officeart/2005/8/layout/hProcess9"/>
    <dgm:cxn modelId="{B4C8DF2B-C59B-4180-A3A5-783D39DF5686}" srcId="{ABA9EA4B-241A-473C-9ED2-06BCE5409D6F}" destId="{0B172DD3-FCEF-4520-988B-94B25BD43650}" srcOrd="1" destOrd="0" parTransId="{CD177BAB-E1F1-46FD-85F3-0588B334BE63}" sibTransId="{02EDCD64-6313-4C04-858B-EE835EF5E5D7}"/>
    <dgm:cxn modelId="{962DC4F1-75DF-41EC-865C-4866B6223098}" type="presOf" srcId="{3A82F5A2-E930-4B86-95A5-82ED55438527}" destId="{86936148-80AE-407A-BA3F-44868AE8C14E}" srcOrd="0" destOrd="0" presId="urn:microsoft.com/office/officeart/2005/8/layout/hProcess9"/>
    <dgm:cxn modelId="{1DDD642B-5A18-483A-B47C-0F0F80BDD372}" type="presParOf" srcId="{608502EB-C4E2-46D6-8CED-8E026470736E}" destId="{DE63D288-2F76-45BA-A87D-0F7F956DBE5A}" srcOrd="0" destOrd="0" presId="urn:microsoft.com/office/officeart/2005/8/layout/hProcess9"/>
    <dgm:cxn modelId="{103B318C-1F8C-4201-BAFE-2A62A4904310}" type="presParOf" srcId="{608502EB-C4E2-46D6-8CED-8E026470736E}" destId="{8E495C10-9C28-43E3-9142-202BF4FC4D74}" srcOrd="1" destOrd="0" presId="urn:microsoft.com/office/officeart/2005/8/layout/hProcess9"/>
    <dgm:cxn modelId="{2FDED1B2-3857-4ACA-8262-DD6917AA9661}" type="presParOf" srcId="{8E495C10-9C28-43E3-9142-202BF4FC4D74}" destId="{1B56934E-0671-4A9D-96BF-8140217A5D7B}" srcOrd="0" destOrd="0" presId="urn:microsoft.com/office/officeart/2005/8/layout/hProcess9"/>
    <dgm:cxn modelId="{9F1A9E19-4634-4A0E-9315-F2BE3EBB2A21}" type="presParOf" srcId="{8E495C10-9C28-43E3-9142-202BF4FC4D74}" destId="{7092156E-B934-4EB2-B67B-C988CAE20B9A}" srcOrd="1" destOrd="0" presId="urn:microsoft.com/office/officeart/2005/8/layout/hProcess9"/>
    <dgm:cxn modelId="{DE5CDE43-32CA-4871-8A70-9E19602260CA}" type="presParOf" srcId="{8E495C10-9C28-43E3-9142-202BF4FC4D74}" destId="{4EB8995D-177D-4C46-8F81-5C65EF852B15}" srcOrd="2" destOrd="0" presId="urn:microsoft.com/office/officeart/2005/8/layout/hProcess9"/>
    <dgm:cxn modelId="{CACCAFC5-EE22-45E9-AF5A-55423EA7E74F}" type="presParOf" srcId="{8E495C10-9C28-43E3-9142-202BF4FC4D74}" destId="{98A66110-4EED-477F-BED1-F8F687B61184}" srcOrd="3" destOrd="0" presId="urn:microsoft.com/office/officeart/2005/8/layout/hProcess9"/>
    <dgm:cxn modelId="{D53F5637-97BA-436B-807E-CA70789F373F}" type="presParOf" srcId="{8E495C10-9C28-43E3-9142-202BF4FC4D74}" destId="{86936148-80AE-407A-BA3F-44868AE8C14E}" srcOrd="4" destOrd="0" presId="urn:microsoft.com/office/officeart/2005/8/layout/hProcess9"/>
    <dgm:cxn modelId="{9CE9EE94-1089-4C39-8E1B-ACC1F7D1DE0C}" type="presParOf" srcId="{8E495C10-9C28-43E3-9142-202BF4FC4D74}" destId="{2BE79B2B-E551-4A21-98ED-44B7C0348577}" srcOrd="5" destOrd="0" presId="urn:microsoft.com/office/officeart/2005/8/layout/hProcess9"/>
    <dgm:cxn modelId="{DD5601AE-6693-4A27-8D88-66FB109F464D}" type="presParOf" srcId="{8E495C10-9C28-43E3-9142-202BF4FC4D74}" destId="{4D78026B-EDFF-41B8-AEBD-4355BB81A415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C73738-A0F0-45E9-A509-9E952D0A9FA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06E7B9-F358-4CCA-A471-152DB2C1E0C3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Research Gap</a:t>
          </a:r>
        </a:p>
      </dgm:t>
    </dgm:pt>
    <dgm:pt modelId="{D0E0BEB1-A685-4955-9F83-DB008AA5D4B4}" type="parTrans" cxnId="{06E90007-D538-445B-B136-7AA3283D8CC9}">
      <dgm:prSet/>
      <dgm:spPr/>
      <dgm:t>
        <a:bodyPr/>
        <a:lstStyle/>
        <a:p>
          <a:endParaRPr lang="en-US"/>
        </a:p>
      </dgm:t>
    </dgm:pt>
    <dgm:pt modelId="{8455515E-1004-490A-A367-B6CFDA349B54}" type="sibTrans" cxnId="{06E90007-D538-445B-B136-7AA3283D8CC9}">
      <dgm:prSet/>
      <dgm:spPr/>
      <dgm:t>
        <a:bodyPr/>
        <a:lstStyle/>
        <a:p>
          <a:endParaRPr lang="en-US"/>
        </a:p>
      </dgm:t>
    </dgm:pt>
    <dgm:pt modelId="{CD27DEF8-F8BA-4661-9044-B421A4EB1396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Aim</a:t>
          </a:r>
        </a:p>
      </dgm:t>
    </dgm:pt>
    <dgm:pt modelId="{1122949A-37F9-4028-8B6D-F648875740F9}" type="parTrans" cxnId="{D3BA3310-3494-4D3E-86DB-ADB832AFE5A2}">
      <dgm:prSet/>
      <dgm:spPr/>
      <dgm:t>
        <a:bodyPr/>
        <a:lstStyle/>
        <a:p>
          <a:endParaRPr lang="en-US"/>
        </a:p>
      </dgm:t>
    </dgm:pt>
    <dgm:pt modelId="{D950169E-0700-4CD4-A888-8E97AE405ACB}" type="sibTrans" cxnId="{D3BA3310-3494-4D3E-86DB-ADB832AFE5A2}">
      <dgm:prSet/>
      <dgm:spPr/>
      <dgm:t>
        <a:bodyPr/>
        <a:lstStyle/>
        <a:p>
          <a:endParaRPr lang="en-US"/>
        </a:p>
      </dgm:t>
    </dgm:pt>
    <dgm:pt modelId="{B4B89CCA-05E5-4AB5-A2E4-E420F6A5E271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Objectives</a:t>
          </a:r>
        </a:p>
      </dgm:t>
    </dgm:pt>
    <dgm:pt modelId="{7D8AAB45-AF5B-45AE-A980-9EBCDCF4346B}" type="parTrans" cxnId="{C4A438F9-F405-4D89-BFAA-30BDAC6C7189}">
      <dgm:prSet/>
      <dgm:spPr/>
      <dgm:t>
        <a:bodyPr/>
        <a:lstStyle/>
        <a:p>
          <a:endParaRPr lang="en-US"/>
        </a:p>
      </dgm:t>
    </dgm:pt>
    <dgm:pt modelId="{FAF9D5C1-0147-42A5-86E0-792218099FA7}" type="sibTrans" cxnId="{C4A438F9-F405-4D89-BFAA-30BDAC6C7189}">
      <dgm:prSet/>
      <dgm:spPr/>
      <dgm:t>
        <a:bodyPr/>
        <a:lstStyle/>
        <a:p>
          <a:endParaRPr lang="en-US"/>
        </a:p>
      </dgm:t>
    </dgm:pt>
    <dgm:pt modelId="{4B0C9EBD-D233-4C54-A0CE-0025F88DC013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Leading Idea</a:t>
          </a:r>
        </a:p>
      </dgm:t>
    </dgm:pt>
    <dgm:pt modelId="{39DCBFB1-FD8A-47B5-87FF-54EC92CE1519}" type="parTrans" cxnId="{45BF1D65-F1CD-4957-8CD3-48D8B0607917}">
      <dgm:prSet/>
      <dgm:spPr/>
      <dgm:t>
        <a:bodyPr/>
        <a:lstStyle/>
        <a:p>
          <a:endParaRPr lang="en-US"/>
        </a:p>
      </dgm:t>
    </dgm:pt>
    <dgm:pt modelId="{4189BE3A-D58C-4E51-B85C-DBD787168265}" type="sibTrans" cxnId="{45BF1D65-F1CD-4957-8CD3-48D8B0607917}">
      <dgm:prSet/>
      <dgm:spPr/>
      <dgm:t>
        <a:bodyPr/>
        <a:lstStyle/>
        <a:p>
          <a:endParaRPr lang="en-US"/>
        </a:p>
      </dgm:t>
    </dgm:pt>
    <dgm:pt modelId="{9C2344C4-53C5-4316-BA88-8FDBA39598BF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Results</a:t>
          </a:r>
        </a:p>
      </dgm:t>
    </dgm:pt>
    <dgm:pt modelId="{8948A963-AC9B-4736-A0A0-1020C236BEB9}" type="parTrans" cxnId="{2055053F-283E-478E-88CF-137B487645F3}">
      <dgm:prSet/>
      <dgm:spPr/>
      <dgm:t>
        <a:bodyPr/>
        <a:lstStyle/>
        <a:p>
          <a:endParaRPr lang="en-US"/>
        </a:p>
      </dgm:t>
    </dgm:pt>
    <dgm:pt modelId="{11754DD5-4BD2-48C8-B181-C893B20850AE}" type="sibTrans" cxnId="{2055053F-283E-478E-88CF-137B487645F3}">
      <dgm:prSet/>
      <dgm:spPr/>
      <dgm:t>
        <a:bodyPr/>
        <a:lstStyle/>
        <a:p>
          <a:endParaRPr lang="en-US"/>
        </a:p>
      </dgm:t>
    </dgm:pt>
    <dgm:pt modelId="{40EBB50E-228F-4CBA-BD31-A9E4B912C230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Budget</a:t>
          </a:r>
        </a:p>
      </dgm:t>
    </dgm:pt>
    <dgm:pt modelId="{C0266B96-DF23-4549-A297-9404D1843F25}" type="parTrans" cxnId="{684281E7-977B-4D47-B8A5-36D54B336AC4}">
      <dgm:prSet/>
      <dgm:spPr/>
      <dgm:t>
        <a:bodyPr/>
        <a:lstStyle/>
        <a:p>
          <a:endParaRPr lang="en-US"/>
        </a:p>
      </dgm:t>
    </dgm:pt>
    <dgm:pt modelId="{35923FCB-20F7-48F8-B310-2AA011D2210B}" type="sibTrans" cxnId="{684281E7-977B-4D47-B8A5-36D54B336AC4}">
      <dgm:prSet/>
      <dgm:spPr/>
      <dgm:t>
        <a:bodyPr/>
        <a:lstStyle/>
        <a:p>
          <a:endParaRPr lang="en-US"/>
        </a:p>
      </dgm:t>
    </dgm:pt>
    <dgm:pt modelId="{E8F7D9C7-9B5D-49B2-8816-BC5A9F14D156}" type="pres">
      <dgm:prSet presAssocID="{B0C73738-A0F0-45E9-A509-9E952D0A9FA2}" presName="Name0" presStyleCnt="0">
        <dgm:presLayoutVars>
          <dgm:dir/>
          <dgm:animLvl val="lvl"/>
          <dgm:resizeHandles val="exact"/>
        </dgm:presLayoutVars>
      </dgm:prSet>
      <dgm:spPr/>
    </dgm:pt>
    <dgm:pt modelId="{82C306D7-A076-477C-B947-76DEC3A82539}" type="pres">
      <dgm:prSet presAssocID="{3306E7B9-F358-4CCA-A471-152DB2C1E0C3}" presName="parTxOnly" presStyleLbl="node1" presStyleIdx="0" presStyleCnt="6" custScaleX="310820" custScaleY="292438" custLinFactNeighborX="99686">
        <dgm:presLayoutVars>
          <dgm:chMax val="0"/>
          <dgm:chPref val="0"/>
          <dgm:bulletEnabled val="1"/>
        </dgm:presLayoutVars>
      </dgm:prSet>
      <dgm:spPr/>
    </dgm:pt>
    <dgm:pt modelId="{450D0377-71EC-4E12-8B84-C7130899C0DA}" type="pres">
      <dgm:prSet presAssocID="{8455515E-1004-490A-A367-B6CFDA349B54}" presName="parTxOnlySpace" presStyleCnt="0"/>
      <dgm:spPr/>
    </dgm:pt>
    <dgm:pt modelId="{E353B25C-5B2B-4B3D-AEDD-83FA244D1512}" type="pres">
      <dgm:prSet presAssocID="{CD27DEF8-F8BA-4661-9044-B421A4EB1396}" presName="parTxOnly" presStyleLbl="node1" presStyleIdx="1" presStyleCnt="6" custScaleX="221526" custScaleY="292346" custLinFactX="-24321" custLinFactNeighborX="-100000" custLinFactNeighborY="3252">
        <dgm:presLayoutVars>
          <dgm:chMax val="0"/>
          <dgm:chPref val="0"/>
          <dgm:bulletEnabled val="1"/>
        </dgm:presLayoutVars>
      </dgm:prSet>
      <dgm:spPr/>
    </dgm:pt>
    <dgm:pt modelId="{C407929F-8D84-4488-A144-6D92D11F01EC}" type="pres">
      <dgm:prSet presAssocID="{D950169E-0700-4CD4-A888-8E97AE405ACB}" presName="parTxOnlySpace" presStyleCnt="0"/>
      <dgm:spPr/>
    </dgm:pt>
    <dgm:pt modelId="{55AEC47F-A682-4225-B302-74D6928265D2}" type="pres">
      <dgm:prSet presAssocID="{B4B89CCA-05E5-4AB5-A2E4-E420F6A5E271}" presName="parTxOnly" presStyleLbl="node1" presStyleIdx="2" presStyleCnt="6" custScaleX="341129" custScaleY="292346" custLinFactX="-64044" custLinFactNeighborX="-100000">
        <dgm:presLayoutVars>
          <dgm:chMax val="0"/>
          <dgm:chPref val="0"/>
          <dgm:bulletEnabled val="1"/>
        </dgm:presLayoutVars>
      </dgm:prSet>
      <dgm:spPr/>
    </dgm:pt>
    <dgm:pt modelId="{6FC0033E-22C2-4F0B-847C-527959B95C39}" type="pres">
      <dgm:prSet presAssocID="{FAF9D5C1-0147-42A5-86E0-792218099FA7}" presName="parTxOnlySpace" presStyleCnt="0"/>
      <dgm:spPr/>
    </dgm:pt>
    <dgm:pt modelId="{16A292B0-4EF3-4F6D-947B-A9E12F02C746}" type="pres">
      <dgm:prSet presAssocID="{4B0C9EBD-D233-4C54-A0CE-0025F88DC013}" presName="parTxOnly" presStyleLbl="node1" presStyleIdx="3" presStyleCnt="6" custScaleX="420226" custScaleY="292346" custLinFactX="-100000" custLinFactNeighborX="-136338" custLinFactNeighborY="1803">
        <dgm:presLayoutVars>
          <dgm:chMax val="0"/>
          <dgm:chPref val="0"/>
          <dgm:bulletEnabled val="1"/>
        </dgm:presLayoutVars>
      </dgm:prSet>
      <dgm:spPr/>
    </dgm:pt>
    <dgm:pt modelId="{634E8361-C714-4DF2-B4CC-E0045BE3C57B}" type="pres">
      <dgm:prSet presAssocID="{4189BE3A-D58C-4E51-B85C-DBD787168265}" presName="parTxOnlySpace" presStyleCnt="0"/>
      <dgm:spPr/>
    </dgm:pt>
    <dgm:pt modelId="{3BE5B20F-7D0B-49D3-BD68-6BF818AB7F76}" type="pres">
      <dgm:prSet presAssocID="{9C2344C4-53C5-4316-BA88-8FDBA39598BF}" presName="parTxOnly" presStyleLbl="node1" presStyleIdx="4" presStyleCnt="6" custScaleX="327428" custScaleY="292346" custLinFactX="-137482" custLinFactNeighborX="-200000" custLinFactNeighborY="521">
        <dgm:presLayoutVars>
          <dgm:chMax val="0"/>
          <dgm:chPref val="0"/>
          <dgm:bulletEnabled val="1"/>
        </dgm:presLayoutVars>
      </dgm:prSet>
      <dgm:spPr/>
    </dgm:pt>
    <dgm:pt modelId="{E4E27901-3354-4022-95DC-9B8F9E07E0AA}" type="pres">
      <dgm:prSet presAssocID="{11754DD5-4BD2-48C8-B181-C893B20850AE}" presName="parTxOnlySpace" presStyleCnt="0"/>
      <dgm:spPr/>
    </dgm:pt>
    <dgm:pt modelId="{D674D229-DB6D-4C12-8DF6-8234BBD765E1}" type="pres">
      <dgm:prSet presAssocID="{40EBB50E-228F-4CBA-BD31-A9E4B912C230}" presName="parTxOnly" presStyleLbl="node1" presStyleIdx="5" presStyleCnt="6" custScaleX="271206" custScaleY="292346" custLinFactX="-177767" custLinFactNeighborX="-200000" custLinFactNeighborY="523">
        <dgm:presLayoutVars>
          <dgm:chMax val="0"/>
          <dgm:chPref val="0"/>
          <dgm:bulletEnabled val="1"/>
        </dgm:presLayoutVars>
      </dgm:prSet>
      <dgm:spPr/>
    </dgm:pt>
  </dgm:ptLst>
  <dgm:cxnLst>
    <dgm:cxn modelId="{D3BA3310-3494-4D3E-86DB-ADB832AFE5A2}" srcId="{B0C73738-A0F0-45E9-A509-9E952D0A9FA2}" destId="{CD27DEF8-F8BA-4661-9044-B421A4EB1396}" srcOrd="1" destOrd="0" parTransId="{1122949A-37F9-4028-8B6D-F648875740F9}" sibTransId="{D950169E-0700-4CD4-A888-8E97AE405ACB}"/>
    <dgm:cxn modelId="{AD9CDA55-CB65-4A0E-A599-0C96C65B3367}" type="presOf" srcId="{3306E7B9-F358-4CCA-A471-152DB2C1E0C3}" destId="{82C306D7-A076-477C-B947-76DEC3A82539}" srcOrd="0" destOrd="0" presId="urn:microsoft.com/office/officeart/2005/8/layout/chevron1"/>
    <dgm:cxn modelId="{76B5EC8C-FBB7-4C05-9374-5DABECEEF4C4}" type="presOf" srcId="{40EBB50E-228F-4CBA-BD31-A9E4B912C230}" destId="{D674D229-DB6D-4C12-8DF6-8234BBD765E1}" srcOrd="0" destOrd="0" presId="urn:microsoft.com/office/officeart/2005/8/layout/chevron1"/>
    <dgm:cxn modelId="{684281E7-977B-4D47-B8A5-36D54B336AC4}" srcId="{B0C73738-A0F0-45E9-A509-9E952D0A9FA2}" destId="{40EBB50E-228F-4CBA-BD31-A9E4B912C230}" srcOrd="5" destOrd="0" parTransId="{C0266B96-DF23-4549-A297-9404D1843F25}" sibTransId="{35923FCB-20F7-48F8-B310-2AA011D2210B}"/>
    <dgm:cxn modelId="{2055053F-283E-478E-88CF-137B487645F3}" srcId="{B0C73738-A0F0-45E9-A509-9E952D0A9FA2}" destId="{9C2344C4-53C5-4316-BA88-8FDBA39598BF}" srcOrd="4" destOrd="0" parTransId="{8948A963-AC9B-4736-A0A0-1020C236BEB9}" sibTransId="{11754DD5-4BD2-48C8-B181-C893B20850AE}"/>
    <dgm:cxn modelId="{A197B046-B615-430E-ABFB-E24A9F553CA0}" type="presOf" srcId="{B0C73738-A0F0-45E9-A509-9E952D0A9FA2}" destId="{E8F7D9C7-9B5D-49B2-8816-BC5A9F14D156}" srcOrd="0" destOrd="0" presId="urn:microsoft.com/office/officeart/2005/8/layout/chevron1"/>
    <dgm:cxn modelId="{BDD341DD-2C53-4484-93C7-91BF40A890B1}" type="presOf" srcId="{4B0C9EBD-D233-4C54-A0CE-0025F88DC013}" destId="{16A292B0-4EF3-4F6D-947B-A9E12F02C746}" srcOrd="0" destOrd="0" presId="urn:microsoft.com/office/officeart/2005/8/layout/chevron1"/>
    <dgm:cxn modelId="{FD166815-9E62-4E42-B517-D1A7E33EFECD}" type="presOf" srcId="{CD27DEF8-F8BA-4661-9044-B421A4EB1396}" destId="{E353B25C-5B2B-4B3D-AEDD-83FA244D1512}" srcOrd="0" destOrd="0" presId="urn:microsoft.com/office/officeart/2005/8/layout/chevron1"/>
    <dgm:cxn modelId="{06E90007-D538-445B-B136-7AA3283D8CC9}" srcId="{B0C73738-A0F0-45E9-A509-9E952D0A9FA2}" destId="{3306E7B9-F358-4CCA-A471-152DB2C1E0C3}" srcOrd="0" destOrd="0" parTransId="{D0E0BEB1-A685-4955-9F83-DB008AA5D4B4}" sibTransId="{8455515E-1004-490A-A367-B6CFDA349B54}"/>
    <dgm:cxn modelId="{C8C15886-E51C-4C99-BCA3-39F5096B9C02}" type="presOf" srcId="{9C2344C4-53C5-4316-BA88-8FDBA39598BF}" destId="{3BE5B20F-7D0B-49D3-BD68-6BF818AB7F76}" srcOrd="0" destOrd="0" presId="urn:microsoft.com/office/officeart/2005/8/layout/chevron1"/>
    <dgm:cxn modelId="{87A57EC2-73AE-4978-88B1-319F5989D1C9}" type="presOf" srcId="{B4B89CCA-05E5-4AB5-A2E4-E420F6A5E271}" destId="{55AEC47F-A682-4225-B302-74D6928265D2}" srcOrd="0" destOrd="0" presId="urn:microsoft.com/office/officeart/2005/8/layout/chevron1"/>
    <dgm:cxn modelId="{45BF1D65-F1CD-4957-8CD3-48D8B0607917}" srcId="{B0C73738-A0F0-45E9-A509-9E952D0A9FA2}" destId="{4B0C9EBD-D233-4C54-A0CE-0025F88DC013}" srcOrd="3" destOrd="0" parTransId="{39DCBFB1-FD8A-47B5-87FF-54EC92CE1519}" sibTransId="{4189BE3A-D58C-4E51-B85C-DBD787168265}"/>
    <dgm:cxn modelId="{C4A438F9-F405-4D89-BFAA-30BDAC6C7189}" srcId="{B0C73738-A0F0-45E9-A509-9E952D0A9FA2}" destId="{B4B89CCA-05E5-4AB5-A2E4-E420F6A5E271}" srcOrd="2" destOrd="0" parTransId="{7D8AAB45-AF5B-45AE-A980-9EBCDCF4346B}" sibTransId="{FAF9D5C1-0147-42A5-86E0-792218099FA7}"/>
    <dgm:cxn modelId="{F58FD643-AC93-42B8-B7A1-E28DFCE41D51}" type="presParOf" srcId="{E8F7D9C7-9B5D-49B2-8816-BC5A9F14D156}" destId="{82C306D7-A076-477C-B947-76DEC3A82539}" srcOrd="0" destOrd="0" presId="urn:microsoft.com/office/officeart/2005/8/layout/chevron1"/>
    <dgm:cxn modelId="{FC3869FD-E27D-40D4-8A72-D45B31330685}" type="presParOf" srcId="{E8F7D9C7-9B5D-49B2-8816-BC5A9F14D156}" destId="{450D0377-71EC-4E12-8B84-C7130899C0DA}" srcOrd="1" destOrd="0" presId="urn:microsoft.com/office/officeart/2005/8/layout/chevron1"/>
    <dgm:cxn modelId="{3695BB50-C6E9-4071-BAE3-53038E6718F4}" type="presParOf" srcId="{E8F7D9C7-9B5D-49B2-8816-BC5A9F14D156}" destId="{E353B25C-5B2B-4B3D-AEDD-83FA244D1512}" srcOrd="2" destOrd="0" presId="urn:microsoft.com/office/officeart/2005/8/layout/chevron1"/>
    <dgm:cxn modelId="{50C1727A-EA89-4613-909C-4457DC7EB418}" type="presParOf" srcId="{E8F7D9C7-9B5D-49B2-8816-BC5A9F14D156}" destId="{C407929F-8D84-4488-A144-6D92D11F01EC}" srcOrd="3" destOrd="0" presId="urn:microsoft.com/office/officeart/2005/8/layout/chevron1"/>
    <dgm:cxn modelId="{F4C9B98B-E6AE-4B4B-92E8-3A974821F13F}" type="presParOf" srcId="{E8F7D9C7-9B5D-49B2-8816-BC5A9F14D156}" destId="{55AEC47F-A682-4225-B302-74D6928265D2}" srcOrd="4" destOrd="0" presId="urn:microsoft.com/office/officeart/2005/8/layout/chevron1"/>
    <dgm:cxn modelId="{B348ACC6-1B1E-411D-BC77-2F4851601CC0}" type="presParOf" srcId="{E8F7D9C7-9B5D-49B2-8816-BC5A9F14D156}" destId="{6FC0033E-22C2-4F0B-847C-527959B95C39}" srcOrd="5" destOrd="0" presId="urn:microsoft.com/office/officeart/2005/8/layout/chevron1"/>
    <dgm:cxn modelId="{CC026153-22E9-4BAA-85D3-65B705B4656F}" type="presParOf" srcId="{E8F7D9C7-9B5D-49B2-8816-BC5A9F14D156}" destId="{16A292B0-4EF3-4F6D-947B-A9E12F02C746}" srcOrd="6" destOrd="0" presId="urn:microsoft.com/office/officeart/2005/8/layout/chevron1"/>
    <dgm:cxn modelId="{55538963-0487-4010-B7A3-30E51A5E6C17}" type="presParOf" srcId="{E8F7D9C7-9B5D-49B2-8816-BC5A9F14D156}" destId="{634E8361-C714-4DF2-B4CC-E0045BE3C57B}" srcOrd="7" destOrd="0" presId="urn:microsoft.com/office/officeart/2005/8/layout/chevron1"/>
    <dgm:cxn modelId="{F8DCC240-421B-43E3-B4C6-CB94D2CDD7A2}" type="presParOf" srcId="{E8F7D9C7-9B5D-49B2-8816-BC5A9F14D156}" destId="{3BE5B20F-7D0B-49D3-BD68-6BF818AB7F76}" srcOrd="8" destOrd="0" presId="urn:microsoft.com/office/officeart/2005/8/layout/chevron1"/>
    <dgm:cxn modelId="{77EB225C-3504-4B29-90A7-4316D7CE3F07}" type="presParOf" srcId="{E8F7D9C7-9B5D-49B2-8816-BC5A9F14D156}" destId="{E4E27901-3354-4022-95DC-9B8F9E07E0AA}" srcOrd="9" destOrd="0" presId="urn:microsoft.com/office/officeart/2005/8/layout/chevron1"/>
    <dgm:cxn modelId="{51C53298-6058-4ADD-B9F4-58C0B2FF5F23}" type="presParOf" srcId="{E8F7D9C7-9B5D-49B2-8816-BC5A9F14D156}" destId="{D674D229-DB6D-4C12-8DF6-8234BBD765E1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0C73738-A0F0-45E9-A509-9E952D0A9FA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06E7B9-F358-4CCA-A471-152DB2C1E0C3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Research Gap</a:t>
          </a:r>
        </a:p>
      </dgm:t>
    </dgm:pt>
    <dgm:pt modelId="{D0E0BEB1-A685-4955-9F83-DB008AA5D4B4}" type="parTrans" cxnId="{06E90007-D538-445B-B136-7AA3283D8CC9}">
      <dgm:prSet/>
      <dgm:spPr/>
      <dgm:t>
        <a:bodyPr/>
        <a:lstStyle/>
        <a:p>
          <a:endParaRPr lang="en-US"/>
        </a:p>
      </dgm:t>
    </dgm:pt>
    <dgm:pt modelId="{8455515E-1004-490A-A367-B6CFDA349B54}" type="sibTrans" cxnId="{06E90007-D538-445B-B136-7AA3283D8CC9}">
      <dgm:prSet/>
      <dgm:spPr/>
      <dgm:t>
        <a:bodyPr/>
        <a:lstStyle/>
        <a:p>
          <a:endParaRPr lang="en-US"/>
        </a:p>
      </dgm:t>
    </dgm:pt>
    <dgm:pt modelId="{CD27DEF8-F8BA-4661-9044-B421A4EB1396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Aim</a:t>
          </a:r>
        </a:p>
      </dgm:t>
    </dgm:pt>
    <dgm:pt modelId="{1122949A-37F9-4028-8B6D-F648875740F9}" type="parTrans" cxnId="{D3BA3310-3494-4D3E-86DB-ADB832AFE5A2}">
      <dgm:prSet/>
      <dgm:spPr/>
      <dgm:t>
        <a:bodyPr/>
        <a:lstStyle/>
        <a:p>
          <a:endParaRPr lang="en-US"/>
        </a:p>
      </dgm:t>
    </dgm:pt>
    <dgm:pt modelId="{D950169E-0700-4CD4-A888-8E97AE405ACB}" type="sibTrans" cxnId="{D3BA3310-3494-4D3E-86DB-ADB832AFE5A2}">
      <dgm:prSet/>
      <dgm:spPr/>
      <dgm:t>
        <a:bodyPr/>
        <a:lstStyle/>
        <a:p>
          <a:endParaRPr lang="en-US"/>
        </a:p>
      </dgm:t>
    </dgm:pt>
    <dgm:pt modelId="{B4B89CCA-05E5-4AB5-A2E4-E420F6A5E271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Objectives</a:t>
          </a:r>
        </a:p>
      </dgm:t>
    </dgm:pt>
    <dgm:pt modelId="{7D8AAB45-AF5B-45AE-A980-9EBCDCF4346B}" type="parTrans" cxnId="{C4A438F9-F405-4D89-BFAA-30BDAC6C7189}">
      <dgm:prSet/>
      <dgm:spPr/>
      <dgm:t>
        <a:bodyPr/>
        <a:lstStyle/>
        <a:p>
          <a:endParaRPr lang="en-US"/>
        </a:p>
      </dgm:t>
    </dgm:pt>
    <dgm:pt modelId="{FAF9D5C1-0147-42A5-86E0-792218099FA7}" type="sibTrans" cxnId="{C4A438F9-F405-4D89-BFAA-30BDAC6C7189}">
      <dgm:prSet/>
      <dgm:spPr/>
      <dgm:t>
        <a:bodyPr/>
        <a:lstStyle/>
        <a:p>
          <a:endParaRPr lang="en-US"/>
        </a:p>
      </dgm:t>
    </dgm:pt>
    <dgm:pt modelId="{4B0C9EBD-D233-4C54-A0CE-0025F88DC013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Leading Idea</a:t>
          </a:r>
        </a:p>
      </dgm:t>
    </dgm:pt>
    <dgm:pt modelId="{39DCBFB1-FD8A-47B5-87FF-54EC92CE1519}" type="parTrans" cxnId="{45BF1D65-F1CD-4957-8CD3-48D8B0607917}">
      <dgm:prSet/>
      <dgm:spPr/>
      <dgm:t>
        <a:bodyPr/>
        <a:lstStyle/>
        <a:p>
          <a:endParaRPr lang="en-US"/>
        </a:p>
      </dgm:t>
    </dgm:pt>
    <dgm:pt modelId="{4189BE3A-D58C-4E51-B85C-DBD787168265}" type="sibTrans" cxnId="{45BF1D65-F1CD-4957-8CD3-48D8B0607917}">
      <dgm:prSet/>
      <dgm:spPr/>
      <dgm:t>
        <a:bodyPr/>
        <a:lstStyle/>
        <a:p>
          <a:endParaRPr lang="en-US"/>
        </a:p>
      </dgm:t>
    </dgm:pt>
    <dgm:pt modelId="{9C2344C4-53C5-4316-BA88-8FDBA39598BF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Results</a:t>
          </a:r>
        </a:p>
      </dgm:t>
    </dgm:pt>
    <dgm:pt modelId="{8948A963-AC9B-4736-A0A0-1020C236BEB9}" type="parTrans" cxnId="{2055053F-283E-478E-88CF-137B487645F3}">
      <dgm:prSet/>
      <dgm:spPr/>
      <dgm:t>
        <a:bodyPr/>
        <a:lstStyle/>
        <a:p>
          <a:endParaRPr lang="en-US"/>
        </a:p>
      </dgm:t>
    </dgm:pt>
    <dgm:pt modelId="{11754DD5-4BD2-48C8-B181-C893B20850AE}" type="sibTrans" cxnId="{2055053F-283E-478E-88CF-137B487645F3}">
      <dgm:prSet/>
      <dgm:spPr/>
      <dgm:t>
        <a:bodyPr/>
        <a:lstStyle/>
        <a:p>
          <a:endParaRPr lang="en-US"/>
        </a:p>
      </dgm:t>
    </dgm:pt>
    <dgm:pt modelId="{40EBB50E-228F-4CBA-BD31-A9E4B912C230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Budget</a:t>
          </a:r>
        </a:p>
      </dgm:t>
    </dgm:pt>
    <dgm:pt modelId="{C0266B96-DF23-4549-A297-9404D1843F25}" type="parTrans" cxnId="{684281E7-977B-4D47-B8A5-36D54B336AC4}">
      <dgm:prSet/>
      <dgm:spPr/>
      <dgm:t>
        <a:bodyPr/>
        <a:lstStyle/>
        <a:p>
          <a:endParaRPr lang="en-US"/>
        </a:p>
      </dgm:t>
    </dgm:pt>
    <dgm:pt modelId="{35923FCB-20F7-48F8-B310-2AA011D2210B}" type="sibTrans" cxnId="{684281E7-977B-4D47-B8A5-36D54B336AC4}">
      <dgm:prSet/>
      <dgm:spPr/>
      <dgm:t>
        <a:bodyPr/>
        <a:lstStyle/>
        <a:p>
          <a:endParaRPr lang="en-US"/>
        </a:p>
      </dgm:t>
    </dgm:pt>
    <dgm:pt modelId="{E8F7D9C7-9B5D-49B2-8816-BC5A9F14D156}" type="pres">
      <dgm:prSet presAssocID="{B0C73738-A0F0-45E9-A509-9E952D0A9FA2}" presName="Name0" presStyleCnt="0">
        <dgm:presLayoutVars>
          <dgm:dir/>
          <dgm:animLvl val="lvl"/>
          <dgm:resizeHandles val="exact"/>
        </dgm:presLayoutVars>
      </dgm:prSet>
      <dgm:spPr/>
    </dgm:pt>
    <dgm:pt modelId="{82C306D7-A076-477C-B947-76DEC3A82539}" type="pres">
      <dgm:prSet presAssocID="{3306E7B9-F358-4CCA-A471-152DB2C1E0C3}" presName="parTxOnly" presStyleLbl="node1" presStyleIdx="0" presStyleCnt="6" custScaleX="310820" custScaleY="292438" custLinFactNeighborX="99686">
        <dgm:presLayoutVars>
          <dgm:chMax val="0"/>
          <dgm:chPref val="0"/>
          <dgm:bulletEnabled val="1"/>
        </dgm:presLayoutVars>
      </dgm:prSet>
      <dgm:spPr/>
    </dgm:pt>
    <dgm:pt modelId="{450D0377-71EC-4E12-8B84-C7130899C0DA}" type="pres">
      <dgm:prSet presAssocID="{8455515E-1004-490A-A367-B6CFDA349B54}" presName="parTxOnlySpace" presStyleCnt="0"/>
      <dgm:spPr/>
    </dgm:pt>
    <dgm:pt modelId="{E353B25C-5B2B-4B3D-AEDD-83FA244D1512}" type="pres">
      <dgm:prSet presAssocID="{CD27DEF8-F8BA-4661-9044-B421A4EB1396}" presName="parTxOnly" presStyleLbl="node1" presStyleIdx="1" presStyleCnt="6" custScaleX="221526" custScaleY="292346" custLinFactX="-24321" custLinFactNeighborX="-100000" custLinFactNeighborY="3252">
        <dgm:presLayoutVars>
          <dgm:chMax val="0"/>
          <dgm:chPref val="0"/>
          <dgm:bulletEnabled val="1"/>
        </dgm:presLayoutVars>
      </dgm:prSet>
      <dgm:spPr/>
    </dgm:pt>
    <dgm:pt modelId="{C407929F-8D84-4488-A144-6D92D11F01EC}" type="pres">
      <dgm:prSet presAssocID="{D950169E-0700-4CD4-A888-8E97AE405ACB}" presName="parTxOnlySpace" presStyleCnt="0"/>
      <dgm:spPr/>
    </dgm:pt>
    <dgm:pt modelId="{55AEC47F-A682-4225-B302-74D6928265D2}" type="pres">
      <dgm:prSet presAssocID="{B4B89CCA-05E5-4AB5-A2E4-E420F6A5E271}" presName="parTxOnly" presStyleLbl="node1" presStyleIdx="2" presStyleCnt="6" custScaleX="341129" custScaleY="292346" custLinFactX="-59982" custLinFactNeighborX="-100000">
        <dgm:presLayoutVars>
          <dgm:chMax val="0"/>
          <dgm:chPref val="0"/>
          <dgm:bulletEnabled val="1"/>
        </dgm:presLayoutVars>
      </dgm:prSet>
      <dgm:spPr/>
    </dgm:pt>
    <dgm:pt modelId="{6FC0033E-22C2-4F0B-847C-527959B95C39}" type="pres">
      <dgm:prSet presAssocID="{FAF9D5C1-0147-42A5-86E0-792218099FA7}" presName="parTxOnlySpace" presStyleCnt="0"/>
      <dgm:spPr/>
    </dgm:pt>
    <dgm:pt modelId="{16A292B0-4EF3-4F6D-947B-A9E12F02C746}" type="pres">
      <dgm:prSet presAssocID="{4B0C9EBD-D233-4C54-A0CE-0025F88DC013}" presName="parTxOnly" presStyleLbl="node1" presStyleIdx="3" presStyleCnt="6" custScaleX="420226" custScaleY="292346" custLinFactX="-100000" custLinFactNeighborX="-136338" custLinFactNeighborY="1803">
        <dgm:presLayoutVars>
          <dgm:chMax val="0"/>
          <dgm:chPref val="0"/>
          <dgm:bulletEnabled val="1"/>
        </dgm:presLayoutVars>
      </dgm:prSet>
      <dgm:spPr/>
    </dgm:pt>
    <dgm:pt modelId="{634E8361-C714-4DF2-B4CC-E0045BE3C57B}" type="pres">
      <dgm:prSet presAssocID="{4189BE3A-D58C-4E51-B85C-DBD787168265}" presName="parTxOnlySpace" presStyleCnt="0"/>
      <dgm:spPr/>
    </dgm:pt>
    <dgm:pt modelId="{3BE5B20F-7D0B-49D3-BD68-6BF818AB7F76}" type="pres">
      <dgm:prSet presAssocID="{9C2344C4-53C5-4316-BA88-8FDBA39598BF}" presName="parTxOnly" presStyleLbl="node1" presStyleIdx="4" presStyleCnt="6" custScaleX="327428" custScaleY="292346" custLinFactX="-139512" custLinFactNeighborX="-200000" custLinFactNeighborY="3266">
        <dgm:presLayoutVars>
          <dgm:chMax val="0"/>
          <dgm:chPref val="0"/>
          <dgm:bulletEnabled val="1"/>
        </dgm:presLayoutVars>
      </dgm:prSet>
      <dgm:spPr/>
    </dgm:pt>
    <dgm:pt modelId="{E4E27901-3354-4022-95DC-9B8F9E07E0AA}" type="pres">
      <dgm:prSet presAssocID="{11754DD5-4BD2-48C8-B181-C893B20850AE}" presName="parTxOnlySpace" presStyleCnt="0"/>
      <dgm:spPr/>
    </dgm:pt>
    <dgm:pt modelId="{D674D229-DB6D-4C12-8DF6-8234BBD765E1}" type="pres">
      <dgm:prSet presAssocID="{40EBB50E-228F-4CBA-BD31-A9E4B912C230}" presName="parTxOnly" presStyleLbl="node1" presStyleIdx="5" presStyleCnt="6" custScaleX="271206" custScaleY="292346" custLinFactX="-184751" custLinFactNeighborX="-200000" custLinFactNeighborY="3266">
        <dgm:presLayoutVars>
          <dgm:chMax val="0"/>
          <dgm:chPref val="0"/>
          <dgm:bulletEnabled val="1"/>
        </dgm:presLayoutVars>
      </dgm:prSet>
      <dgm:spPr/>
    </dgm:pt>
  </dgm:ptLst>
  <dgm:cxnLst>
    <dgm:cxn modelId="{D3BA3310-3494-4D3E-86DB-ADB832AFE5A2}" srcId="{B0C73738-A0F0-45E9-A509-9E952D0A9FA2}" destId="{CD27DEF8-F8BA-4661-9044-B421A4EB1396}" srcOrd="1" destOrd="0" parTransId="{1122949A-37F9-4028-8B6D-F648875740F9}" sibTransId="{D950169E-0700-4CD4-A888-8E97AE405ACB}"/>
    <dgm:cxn modelId="{AD9CDA55-CB65-4A0E-A599-0C96C65B3367}" type="presOf" srcId="{3306E7B9-F358-4CCA-A471-152DB2C1E0C3}" destId="{82C306D7-A076-477C-B947-76DEC3A82539}" srcOrd="0" destOrd="0" presId="urn:microsoft.com/office/officeart/2005/8/layout/chevron1"/>
    <dgm:cxn modelId="{76B5EC8C-FBB7-4C05-9374-5DABECEEF4C4}" type="presOf" srcId="{40EBB50E-228F-4CBA-BD31-A9E4B912C230}" destId="{D674D229-DB6D-4C12-8DF6-8234BBD765E1}" srcOrd="0" destOrd="0" presId="urn:microsoft.com/office/officeart/2005/8/layout/chevron1"/>
    <dgm:cxn modelId="{684281E7-977B-4D47-B8A5-36D54B336AC4}" srcId="{B0C73738-A0F0-45E9-A509-9E952D0A9FA2}" destId="{40EBB50E-228F-4CBA-BD31-A9E4B912C230}" srcOrd="5" destOrd="0" parTransId="{C0266B96-DF23-4549-A297-9404D1843F25}" sibTransId="{35923FCB-20F7-48F8-B310-2AA011D2210B}"/>
    <dgm:cxn modelId="{2055053F-283E-478E-88CF-137B487645F3}" srcId="{B0C73738-A0F0-45E9-A509-9E952D0A9FA2}" destId="{9C2344C4-53C5-4316-BA88-8FDBA39598BF}" srcOrd="4" destOrd="0" parTransId="{8948A963-AC9B-4736-A0A0-1020C236BEB9}" sibTransId="{11754DD5-4BD2-48C8-B181-C893B20850AE}"/>
    <dgm:cxn modelId="{A197B046-B615-430E-ABFB-E24A9F553CA0}" type="presOf" srcId="{B0C73738-A0F0-45E9-A509-9E952D0A9FA2}" destId="{E8F7D9C7-9B5D-49B2-8816-BC5A9F14D156}" srcOrd="0" destOrd="0" presId="urn:microsoft.com/office/officeart/2005/8/layout/chevron1"/>
    <dgm:cxn modelId="{BDD341DD-2C53-4484-93C7-91BF40A890B1}" type="presOf" srcId="{4B0C9EBD-D233-4C54-A0CE-0025F88DC013}" destId="{16A292B0-4EF3-4F6D-947B-A9E12F02C746}" srcOrd="0" destOrd="0" presId="urn:microsoft.com/office/officeart/2005/8/layout/chevron1"/>
    <dgm:cxn modelId="{FD166815-9E62-4E42-B517-D1A7E33EFECD}" type="presOf" srcId="{CD27DEF8-F8BA-4661-9044-B421A4EB1396}" destId="{E353B25C-5B2B-4B3D-AEDD-83FA244D1512}" srcOrd="0" destOrd="0" presId="urn:microsoft.com/office/officeart/2005/8/layout/chevron1"/>
    <dgm:cxn modelId="{06E90007-D538-445B-B136-7AA3283D8CC9}" srcId="{B0C73738-A0F0-45E9-A509-9E952D0A9FA2}" destId="{3306E7B9-F358-4CCA-A471-152DB2C1E0C3}" srcOrd="0" destOrd="0" parTransId="{D0E0BEB1-A685-4955-9F83-DB008AA5D4B4}" sibTransId="{8455515E-1004-490A-A367-B6CFDA349B54}"/>
    <dgm:cxn modelId="{C8C15886-E51C-4C99-BCA3-39F5096B9C02}" type="presOf" srcId="{9C2344C4-53C5-4316-BA88-8FDBA39598BF}" destId="{3BE5B20F-7D0B-49D3-BD68-6BF818AB7F76}" srcOrd="0" destOrd="0" presId="urn:microsoft.com/office/officeart/2005/8/layout/chevron1"/>
    <dgm:cxn modelId="{87A57EC2-73AE-4978-88B1-319F5989D1C9}" type="presOf" srcId="{B4B89CCA-05E5-4AB5-A2E4-E420F6A5E271}" destId="{55AEC47F-A682-4225-B302-74D6928265D2}" srcOrd="0" destOrd="0" presId="urn:microsoft.com/office/officeart/2005/8/layout/chevron1"/>
    <dgm:cxn modelId="{45BF1D65-F1CD-4957-8CD3-48D8B0607917}" srcId="{B0C73738-A0F0-45E9-A509-9E952D0A9FA2}" destId="{4B0C9EBD-D233-4C54-A0CE-0025F88DC013}" srcOrd="3" destOrd="0" parTransId="{39DCBFB1-FD8A-47B5-87FF-54EC92CE1519}" sibTransId="{4189BE3A-D58C-4E51-B85C-DBD787168265}"/>
    <dgm:cxn modelId="{C4A438F9-F405-4D89-BFAA-30BDAC6C7189}" srcId="{B0C73738-A0F0-45E9-A509-9E952D0A9FA2}" destId="{B4B89CCA-05E5-4AB5-A2E4-E420F6A5E271}" srcOrd="2" destOrd="0" parTransId="{7D8AAB45-AF5B-45AE-A980-9EBCDCF4346B}" sibTransId="{FAF9D5C1-0147-42A5-86E0-792218099FA7}"/>
    <dgm:cxn modelId="{F58FD643-AC93-42B8-B7A1-E28DFCE41D51}" type="presParOf" srcId="{E8F7D9C7-9B5D-49B2-8816-BC5A9F14D156}" destId="{82C306D7-A076-477C-B947-76DEC3A82539}" srcOrd="0" destOrd="0" presId="urn:microsoft.com/office/officeart/2005/8/layout/chevron1"/>
    <dgm:cxn modelId="{FC3869FD-E27D-40D4-8A72-D45B31330685}" type="presParOf" srcId="{E8F7D9C7-9B5D-49B2-8816-BC5A9F14D156}" destId="{450D0377-71EC-4E12-8B84-C7130899C0DA}" srcOrd="1" destOrd="0" presId="urn:microsoft.com/office/officeart/2005/8/layout/chevron1"/>
    <dgm:cxn modelId="{3695BB50-C6E9-4071-BAE3-53038E6718F4}" type="presParOf" srcId="{E8F7D9C7-9B5D-49B2-8816-BC5A9F14D156}" destId="{E353B25C-5B2B-4B3D-AEDD-83FA244D1512}" srcOrd="2" destOrd="0" presId="urn:microsoft.com/office/officeart/2005/8/layout/chevron1"/>
    <dgm:cxn modelId="{50C1727A-EA89-4613-909C-4457DC7EB418}" type="presParOf" srcId="{E8F7D9C7-9B5D-49B2-8816-BC5A9F14D156}" destId="{C407929F-8D84-4488-A144-6D92D11F01EC}" srcOrd="3" destOrd="0" presId="urn:microsoft.com/office/officeart/2005/8/layout/chevron1"/>
    <dgm:cxn modelId="{F4C9B98B-E6AE-4B4B-92E8-3A974821F13F}" type="presParOf" srcId="{E8F7D9C7-9B5D-49B2-8816-BC5A9F14D156}" destId="{55AEC47F-A682-4225-B302-74D6928265D2}" srcOrd="4" destOrd="0" presId="urn:microsoft.com/office/officeart/2005/8/layout/chevron1"/>
    <dgm:cxn modelId="{B348ACC6-1B1E-411D-BC77-2F4851601CC0}" type="presParOf" srcId="{E8F7D9C7-9B5D-49B2-8816-BC5A9F14D156}" destId="{6FC0033E-22C2-4F0B-847C-527959B95C39}" srcOrd="5" destOrd="0" presId="urn:microsoft.com/office/officeart/2005/8/layout/chevron1"/>
    <dgm:cxn modelId="{CC026153-22E9-4BAA-85D3-65B705B4656F}" type="presParOf" srcId="{E8F7D9C7-9B5D-49B2-8816-BC5A9F14D156}" destId="{16A292B0-4EF3-4F6D-947B-A9E12F02C746}" srcOrd="6" destOrd="0" presId="urn:microsoft.com/office/officeart/2005/8/layout/chevron1"/>
    <dgm:cxn modelId="{55538963-0487-4010-B7A3-30E51A5E6C17}" type="presParOf" srcId="{E8F7D9C7-9B5D-49B2-8816-BC5A9F14D156}" destId="{634E8361-C714-4DF2-B4CC-E0045BE3C57B}" srcOrd="7" destOrd="0" presId="urn:microsoft.com/office/officeart/2005/8/layout/chevron1"/>
    <dgm:cxn modelId="{F8DCC240-421B-43E3-B4C6-CB94D2CDD7A2}" type="presParOf" srcId="{E8F7D9C7-9B5D-49B2-8816-BC5A9F14D156}" destId="{3BE5B20F-7D0B-49D3-BD68-6BF818AB7F76}" srcOrd="8" destOrd="0" presId="urn:microsoft.com/office/officeart/2005/8/layout/chevron1"/>
    <dgm:cxn modelId="{77EB225C-3504-4B29-90A7-4316D7CE3F07}" type="presParOf" srcId="{E8F7D9C7-9B5D-49B2-8816-BC5A9F14D156}" destId="{E4E27901-3354-4022-95DC-9B8F9E07E0AA}" srcOrd="9" destOrd="0" presId="urn:microsoft.com/office/officeart/2005/8/layout/chevron1"/>
    <dgm:cxn modelId="{51C53298-6058-4ADD-B9F4-58C0B2FF5F23}" type="presParOf" srcId="{E8F7D9C7-9B5D-49B2-8816-BC5A9F14D156}" destId="{D674D229-DB6D-4C12-8DF6-8234BBD765E1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0C73738-A0F0-45E9-A509-9E952D0A9FA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06E7B9-F358-4CCA-A471-152DB2C1E0C3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Research Gap</a:t>
          </a:r>
        </a:p>
      </dgm:t>
    </dgm:pt>
    <dgm:pt modelId="{D0E0BEB1-A685-4955-9F83-DB008AA5D4B4}" type="parTrans" cxnId="{06E90007-D538-445B-B136-7AA3283D8CC9}">
      <dgm:prSet/>
      <dgm:spPr/>
      <dgm:t>
        <a:bodyPr/>
        <a:lstStyle/>
        <a:p>
          <a:endParaRPr lang="en-US"/>
        </a:p>
      </dgm:t>
    </dgm:pt>
    <dgm:pt modelId="{8455515E-1004-490A-A367-B6CFDA349B54}" type="sibTrans" cxnId="{06E90007-D538-445B-B136-7AA3283D8CC9}">
      <dgm:prSet/>
      <dgm:spPr/>
      <dgm:t>
        <a:bodyPr/>
        <a:lstStyle/>
        <a:p>
          <a:endParaRPr lang="en-US"/>
        </a:p>
      </dgm:t>
    </dgm:pt>
    <dgm:pt modelId="{CD27DEF8-F8BA-4661-9044-B421A4EB1396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Aim</a:t>
          </a:r>
        </a:p>
      </dgm:t>
    </dgm:pt>
    <dgm:pt modelId="{1122949A-37F9-4028-8B6D-F648875740F9}" type="parTrans" cxnId="{D3BA3310-3494-4D3E-86DB-ADB832AFE5A2}">
      <dgm:prSet/>
      <dgm:spPr/>
      <dgm:t>
        <a:bodyPr/>
        <a:lstStyle/>
        <a:p>
          <a:endParaRPr lang="en-US"/>
        </a:p>
      </dgm:t>
    </dgm:pt>
    <dgm:pt modelId="{D950169E-0700-4CD4-A888-8E97AE405ACB}" type="sibTrans" cxnId="{D3BA3310-3494-4D3E-86DB-ADB832AFE5A2}">
      <dgm:prSet/>
      <dgm:spPr/>
      <dgm:t>
        <a:bodyPr/>
        <a:lstStyle/>
        <a:p>
          <a:endParaRPr lang="en-US"/>
        </a:p>
      </dgm:t>
    </dgm:pt>
    <dgm:pt modelId="{B4B89CCA-05E5-4AB5-A2E4-E420F6A5E271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Objectives</a:t>
          </a:r>
        </a:p>
      </dgm:t>
    </dgm:pt>
    <dgm:pt modelId="{7D8AAB45-AF5B-45AE-A980-9EBCDCF4346B}" type="parTrans" cxnId="{C4A438F9-F405-4D89-BFAA-30BDAC6C7189}">
      <dgm:prSet/>
      <dgm:spPr/>
      <dgm:t>
        <a:bodyPr/>
        <a:lstStyle/>
        <a:p>
          <a:endParaRPr lang="en-US"/>
        </a:p>
      </dgm:t>
    </dgm:pt>
    <dgm:pt modelId="{FAF9D5C1-0147-42A5-86E0-792218099FA7}" type="sibTrans" cxnId="{C4A438F9-F405-4D89-BFAA-30BDAC6C7189}">
      <dgm:prSet/>
      <dgm:spPr/>
      <dgm:t>
        <a:bodyPr/>
        <a:lstStyle/>
        <a:p>
          <a:endParaRPr lang="en-US"/>
        </a:p>
      </dgm:t>
    </dgm:pt>
    <dgm:pt modelId="{4B0C9EBD-D233-4C54-A0CE-0025F88DC013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Leading idea</a:t>
          </a:r>
        </a:p>
      </dgm:t>
    </dgm:pt>
    <dgm:pt modelId="{39DCBFB1-FD8A-47B5-87FF-54EC92CE1519}" type="parTrans" cxnId="{45BF1D65-F1CD-4957-8CD3-48D8B0607917}">
      <dgm:prSet/>
      <dgm:spPr/>
      <dgm:t>
        <a:bodyPr/>
        <a:lstStyle/>
        <a:p>
          <a:endParaRPr lang="en-US"/>
        </a:p>
      </dgm:t>
    </dgm:pt>
    <dgm:pt modelId="{4189BE3A-D58C-4E51-B85C-DBD787168265}" type="sibTrans" cxnId="{45BF1D65-F1CD-4957-8CD3-48D8B0607917}">
      <dgm:prSet/>
      <dgm:spPr/>
      <dgm:t>
        <a:bodyPr/>
        <a:lstStyle/>
        <a:p>
          <a:endParaRPr lang="en-US"/>
        </a:p>
      </dgm:t>
    </dgm:pt>
    <dgm:pt modelId="{9C2344C4-53C5-4316-BA88-8FDBA39598BF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Results</a:t>
          </a:r>
        </a:p>
      </dgm:t>
    </dgm:pt>
    <dgm:pt modelId="{8948A963-AC9B-4736-A0A0-1020C236BEB9}" type="parTrans" cxnId="{2055053F-283E-478E-88CF-137B487645F3}">
      <dgm:prSet/>
      <dgm:spPr/>
      <dgm:t>
        <a:bodyPr/>
        <a:lstStyle/>
        <a:p>
          <a:endParaRPr lang="en-US"/>
        </a:p>
      </dgm:t>
    </dgm:pt>
    <dgm:pt modelId="{11754DD5-4BD2-48C8-B181-C893B20850AE}" type="sibTrans" cxnId="{2055053F-283E-478E-88CF-137B487645F3}">
      <dgm:prSet/>
      <dgm:spPr/>
      <dgm:t>
        <a:bodyPr/>
        <a:lstStyle/>
        <a:p>
          <a:endParaRPr lang="en-US"/>
        </a:p>
      </dgm:t>
    </dgm:pt>
    <dgm:pt modelId="{40EBB50E-228F-4CBA-BD31-A9E4B912C230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Budget</a:t>
          </a:r>
        </a:p>
      </dgm:t>
    </dgm:pt>
    <dgm:pt modelId="{C0266B96-DF23-4549-A297-9404D1843F25}" type="parTrans" cxnId="{684281E7-977B-4D47-B8A5-36D54B336AC4}">
      <dgm:prSet/>
      <dgm:spPr/>
      <dgm:t>
        <a:bodyPr/>
        <a:lstStyle/>
        <a:p>
          <a:endParaRPr lang="en-US"/>
        </a:p>
      </dgm:t>
    </dgm:pt>
    <dgm:pt modelId="{35923FCB-20F7-48F8-B310-2AA011D2210B}" type="sibTrans" cxnId="{684281E7-977B-4D47-B8A5-36D54B336AC4}">
      <dgm:prSet/>
      <dgm:spPr/>
      <dgm:t>
        <a:bodyPr/>
        <a:lstStyle/>
        <a:p>
          <a:endParaRPr lang="en-US"/>
        </a:p>
      </dgm:t>
    </dgm:pt>
    <dgm:pt modelId="{E8F7D9C7-9B5D-49B2-8816-BC5A9F14D156}" type="pres">
      <dgm:prSet presAssocID="{B0C73738-A0F0-45E9-A509-9E952D0A9FA2}" presName="Name0" presStyleCnt="0">
        <dgm:presLayoutVars>
          <dgm:dir/>
          <dgm:animLvl val="lvl"/>
          <dgm:resizeHandles val="exact"/>
        </dgm:presLayoutVars>
      </dgm:prSet>
      <dgm:spPr/>
    </dgm:pt>
    <dgm:pt modelId="{82C306D7-A076-477C-B947-76DEC3A82539}" type="pres">
      <dgm:prSet presAssocID="{3306E7B9-F358-4CCA-A471-152DB2C1E0C3}" presName="parTxOnly" presStyleLbl="node1" presStyleIdx="0" presStyleCnt="6" custScaleX="310820" custScaleY="292438" custLinFactNeighborX="99686">
        <dgm:presLayoutVars>
          <dgm:chMax val="0"/>
          <dgm:chPref val="0"/>
          <dgm:bulletEnabled val="1"/>
        </dgm:presLayoutVars>
      </dgm:prSet>
      <dgm:spPr/>
    </dgm:pt>
    <dgm:pt modelId="{450D0377-71EC-4E12-8B84-C7130899C0DA}" type="pres">
      <dgm:prSet presAssocID="{8455515E-1004-490A-A367-B6CFDA349B54}" presName="parTxOnlySpace" presStyleCnt="0"/>
      <dgm:spPr/>
    </dgm:pt>
    <dgm:pt modelId="{E353B25C-5B2B-4B3D-AEDD-83FA244D1512}" type="pres">
      <dgm:prSet presAssocID="{CD27DEF8-F8BA-4661-9044-B421A4EB1396}" presName="parTxOnly" presStyleLbl="node1" presStyleIdx="1" presStyleCnt="6" custScaleX="221526" custScaleY="292346" custLinFactX="-24321" custLinFactNeighborX="-100000" custLinFactNeighborY="3252">
        <dgm:presLayoutVars>
          <dgm:chMax val="0"/>
          <dgm:chPref val="0"/>
          <dgm:bulletEnabled val="1"/>
        </dgm:presLayoutVars>
      </dgm:prSet>
      <dgm:spPr/>
    </dgm:pt>
    <dgm:pt modelId="{C407929F-8D84-4488-A144-6D92D11F01EC}" type="pres">
      <dgm:prSet presAssocID="{D950169E-0700-4CD4-A888-8E97AE405ACB}" presName="parTxOnlySpace" presStyleCnt="0"/>
      <dgm:spPr/>
    </dgm:pt>
    <dgm:pt modelId="{55AEC47F-A682-4225-B302-74D6928265D2}" type="pres">
      <dgm:prSet presAssocID="{B4B89CCA-05E5-4AB5-A2E4-E420F6A5E271}" presName="parTxOnly" presStyleLbl="node1" presStyleIdx="2" presStyleCnt="6" custScaleX="341129" custScaleY="292346" custLinFactX="-59982" custLinFactNeighborX="-100000">
        <dgm:presLayoutVars>
          <dgm:chMax val="0"/>
          <dgm:chPref val="0"/>
          <dgm:bulletEnabled val="1"/>
        </dgm:presLayoutVars>
      </dgm:prSet>
      <dgm:spPr/>
    </dgm:pt>
    <dgm:pt modelId="{6FC0033E-22C2-4F0B-847C-527959B95C39}" type="pres">
      <dgm:prSet presAssocID="{FAF9D5C1-0147-42A5-86E0-792218099FA7}" presName="parTxOnlySpace" presStyleCnt="0"/>
      <dgm:spPr/>
    </dgm:pt>
    <dgm:pt modelId="{16A292B0-4EF3-4F6D-947B-A9E12F02C746}" type="pres">
      <dgm:prSet presAssocID="{4B0C9EBD-D233-4C54-A0CE-0025F88DC013}" presName="parTxOnly" presStyleLbl="node1" presStyleIdx="3" presStyleCnt="6" custScaleX="420226" custScaleY="292346" custLinFactX="-100000" custLinFactNeighborX="-136338" custLinFactNeighborY="1803">
        <dgm:presLayoutVars>
          <dgm:chMax val="0"/>
          <dgm:chPref val="0"/>
          <dgm:bulletEnabled val="1"/>
        </dgm:presLayoutVars>
      </dgm:prSet>
      <dgm:spPr/>
    </dgm:pt>
    <dgm:pt modelId="{634E8361-C714-4DF2-B4CC-E0045BE3C57B}" type="pres">
      <dgm:prSet presAssocID="{4189BE3A-D58C-4E51-B85C-DBD787168265}" presName="parTxOnlySpace" presStyleCnt="0"/>
      <dgm:spPr/>
    </dgm:pt>
    <dgm:pt modelId="{3BE5B20F-7D0B-49D3-BD68-6BF818AB7F76}" type="pres">
      <dgm:prSet presAssocID="{9C2344C4-53C5-4316-BA88-8FDBA39598BF}" presName="parTxOnly" presStyleLbl="node1" presStyleIdx="4" presStyleCnt="6" custScaleX="327428" custScaleY="292346" custLinFactX="-135706" custLinFactNeighborX="-200000" custLinFactNeighborY="5132">
        <dgm:presLayoutVars>
          <dgm:chMax val="0"/>
          <dgm:chPref val="0"/>
          <dgm:bulletEnabled val="1"/>
        </dgm:presLayoutVars>
      </dgm:prSet>
      <dgm:spPr/>
    </dgm:pt>
    <dgm:pt modelId="{E4E27901-3354-4022-95DC-9B8F9E07E0AA}" type="pres">
      <dgm:prSet presAssocID="{11754DD5-4BD2-48C8-B181-C893B20850AE}" presName="parTxOnlySpace" presStyleCnt="0"/>
      <dgm:spPr/>
    </dgm:pt>
    <dgm:pt modelId="{D674D229-DB6D-4C12-8DF6-8234BBD765E1}" type="pres">
      <dgm:prSet presAssocID="{40EBB50E-228F-4CBA-BD31-A9E4B912C230}" presName="parTxOnly" presStyleLbl="node1" presStyleIdx="5" presStyleCnt="6" custScaleX="271206" custScaleY="292346" custLinFactX="-175078" custLinFactNeighborX="-200000" custLinFactNeighborY="-680">
        <dgm:presLayoutVars>
          <dgm:chMax val="0"/>
          <dgm:chPref val="0"/>
          <dgm:bulletEnabled val="1"/>
        </dgm:presLayoutVars>
      </dgm:prSet>
      <dgm:spPr/>
    </dgm:pt>
  </dgm:ptLst>
  <dgm:cxnLst>
    <dgm:cxn modelId="{D3BA3310-3494-4D3E-86DB-ADB832AFE5A2}" srcId="{B0C73738-A0F0-45E9-A509-9E952D0A9FA2}" destId="{CD27DEF8-F8BA-4661-9044-B421A4EB1396}" srcOrd="1" destOrd="0" parTransId="{1122949A-37F9-4028-8B6D-F648875740F9}" sibTransId="{D950169E-0700-4CD4-A888-8E97AE405ACB}"/>
    <dgm:cxn modelId="{AD9CDA55-CB65-4A0E-A599-0C96C65B3367}" type="presOf" srcId="{3306E7B9-F358-4CCA-A471-152DB2C1E0C3}" destId="{82C306D7-A076-477C-B947-76DEC3A82539}" srcOrd="0" destOrd="0" presId="urn:microsoft.com/office/officeart/2005/8/layout/chevron1"/>
    <dgm:cxn modelId="{76B5EC8C-FBB7-4C05-9374-5DABECEEF4C4}" type="presOf" srcId="{40EBB50E-228F-4CBA-BD31-A9E4B912C230}" destId="{D674D229-DB6D-4C12-8DF6-8234BBD765E1}" srcOrd="0" destOrd="0" presId="urn:microsoft.com/office/officeart/2005/8/layout/chevron1"/>
    <dgm:cxn modelId="{684281E7-977B-4D47-B8A5-36D54B336AC4}" srcId="{B0C73738-A0F0-45E9-A509-9E952D0A9FA2}" destId="{40EBB50E-228F-4CBA-BD31-A9E4B912C230}" srcOrd="5" destOrd="0" parTransId="{C0266B96-DF23-4549-A297-9404D1843F25}" sibTransId="{35923FCB-20F7-48F8-B310-2AA011D2210B}"/>
    <dgm:cxn modelId="{2055053F-283E-478E-88CF-137B487645F3}" srcId="{B0C73738-A0F0-45E9-A509-9E952D0A9FA2}" destId="{9C2344C4-53C5-4316-BA88-8FDBA39598BF}" srcOrd="4" destOrd="0" parTransId="{8948A963-AC9B-4736-A0A0-1020C236BEB9}" sibTransId="{11754DD5-4BD2-48C8-B181-C893B20850AE}"/>
    <dgm:cxn modelId="{A197B046-B615-430E-ABFB-E24A9F553CA0}" type="presOf" srcId="{B0C73738-A0F0-45E9-A509-9E952D0A9FA2}" destId="{E8F7D9C7-9B5D-49B2-8816-BC5A9F14D156}" srcOrd="0" destOrd="0" presId="urn:microsoft.com/office/officeart/2005/8/layout/chevron1"/>
    <dgm:cxn modelId="{BDD341DD-2C53-4484-93C7-91BF40A890B1}" type="presOf" srcId="{4B0C9EBD-D233-4C54-A0CE-0025F88DC013}" destId="{16A292B0-4EF3-4F6D-947B-A9E12F02C746}" srcOrd="0" destOrd="0" presId="urn:microsoft.com/office/officeart/2005/8/layout/chevron1"/>
    <dgm:cxn modelId="{FD166815-9E62-4E42-B517-D1A7E33EFECD}" type="presOf" srcId="{CD27DEF8-F8BA-4661-9044-B421A4EB1396}" destId="{E353B25C-5B2B-4B3D-AEDD-83FA244D1512}" srcOrd="0" destOrd="0" presId="urn:microsoft.com/office/officeart/2005/8/layout/chevron1"/>
    <dgm:cxn modelId="{06E90007-D538-445B-B136-7AA3283D8CC9}" srcId="{B0C73738-A0F0-45E9-A509-9E952D0A9FA2}" destId="{3306E7B9-F358-4CCA-A471-152DB2C1E0C3}" srcOrd="0" destOrd="0" parTransId="{D0E0BEB1-A685-4955-9F83-DB008AA5D4B4}" sibTransId="{8455515E-1004-490A-A367-B6CFDA349B54}"/>
    <dgm:cxn modelId="{C8C15886-E51C-4C99-BCA3-39F5096B9C02}" type="presOf" srcId="{9C2344C4-53C5-4316-BA88-8FDBA39598BF}" destId="{3BE5B20F-7D0B-49D3-BD68-6BF818AB7F76}" srcOrd="0" destOrd="0" presId="urn:microsoft.com/office/officeart/2005/8/layout/chevron1"/>
    <dgm:cxn modelId="{87A57EC2-73AE-4978-88B1-319F5989D1C9}" type="presOf" srcId="{B4B89CCA-05E5-4AB5-A2E4-E420F6A5E271}" destId="{55AEC47F-A682-4225-B302-74D6928265D2}" srcOrd="0" destOrd="0" presId="urn:microsoft.com/office/officeart/2005/8/layout/chevron1"/>
    <dgm:cxn modelId="{45BF1D65-F1CD-4957-8CD3-48D8B0607917}" srcId="{B0C73738-A0F0-45E9-A509-9E952D0A9FA2}" destId="{4B0C9EBD-D233-4C54-A0CE-0025F88DC013}" srcOrd="3" destOrd="0" parTransId="{39DCBFB1-FD8A-47B5-87FF-54EC92CE1519}" sibTransId="{4189BE3A-D58C-4E51-B85C-DBD787168265}"/>
    <dgm:cxn modelId="{C4A438F9-F405-4D89-BFAA-30BDAC6C7189}" srcId="{B0C73738-A0F0-45E9-A509-9E952D0A9FA2}" destId="{B4B89CCA-05E5-4AB5-A2E4-E420F6A5E271}" srcOrd="2" destOrd="0" parTransId="{7D8AAB45-AF5B-45AE-A980-9EBCDCF4346B}" sibTransId="{FAF9D5C1-0147-42A5-86E0-792218099FA7}"/>
    <dgm:cxn modelId="{F58FD643-AC93-42B8-B7A1-E28DFCE41D51}" type="presParOf" srcId="{E8F7D9C7-9B5D-49B2-8816-BC5A9F14D156}" destId="{82C306D7-A076-477C-B947-76DEC3A82539}" srcOrd="0" destOrd="0" presId="urn:microsoft.com/office/officeart/2005/8/layout/chevron1"/>
    <dgm:cxn modelId="{FC3869FD-E27D-40D4-8A72-D45B31330685}" type="presParOf" srcId="{E8F7D9C7-9B5D-49B2-8816-BC5A9F14D156}" destId="{450D0377-71EC-4E12-8B84-C7130899C0DA}" srcOrd="1" destOrd="0" presId="urn:microsoft.com/office/officeart/2005/8/layout/chevron1"/>
    <dgm:cxn modelId="{3695BB50-C6E9-4071-BAE3-53038E6718F4}" type="presParOf" srcId="{E8F7D9C7-9B5D-49B2-8816-BC5A9F14D156}" destId="{E353B25C-5B2B-4B3D-AEDD-83FA244D1512}" srcOrd="2" destOrd="0" presId="urn:microsoft.com/office/officeart/2005/8/layout/chevron1"/>
    <dgm:cxn modelId="{50C1727A-EA89-4613-909C-4457DC7EB418}" type="presParOf" srcId="{E8F7D9C7-9B5D-49B2-8816-BC5A9F14D156}" destId="{C407929F-8D84-4488-A144-6D92D11F01EC}" srcOrd="3" destOrd="0" presId="urn:microsoft.com/office/officeart/2005/8/layout/chevron1"/>
    <dgm:cxn modelId="{F4C9B98B-E6AE-4B4B-92E8-3A974821F13F}" type="presParOf" srcId="{E8F7D9C7-9B5D-49B2-8816-BC5A9F14D156}" destId="{55AEC47F-A682-4225-B302-74D6928265D2}" srcOrd="4" destOrd="0" presId="urn:microsoft.com/office/officeart/2005/8/layout/chevron1"/>
    <dgm:cxn modelId="{B348ACC6-1B1E-411D-BC77-2F4851601CC0}" type="presParOf" srcId="{E8F7D9C7-9B5D-49B2-8816-BC5A9F14D156}" destId="{6FC0033E-22C2-4F0B-847C-527959B95C39}" srcOrd="5" destOrd="0" presId="urn:microsoft.com/office/officeart/2005/8/layout/chevron1"/>
    <dgm:cxn modelId="{CC026153-22E9-4BAA-85D3-65B705B4656F}" type="presParOf" srcId="{E8F7D9C7-9B5D-49B2-8816-BC5A9F14D156}" destId="{16A292B0-4EF3-4F6D-947B-A9E12F02C746}" srcOrd="6" destOrd="0" presId="urn:microsoft.com/office/officeart/2005/8/layout/chevron1"/>
    <dgm:cxn modelId="{55538963-0487-4010-B7A3-30E51A5E6C17}" type="presParOf" srcId="{E8F7D9C7-9B5D-49B2-8816-BC5A9F14D156}" destId="{634E8361-C714-4DF2-B4CC-E0045BE3C57B}" srcOrd="7" destOrd="0" presId="urn:microsoft.com/office/officeart/2005/8/layout/chevron1"/>
    <dgm:cxn modelId="{F8DCC240-421B-43E3-B4C6-CB94D2CDD7A2}" type="presParOf" srcId="{E8F7D9C7-9B5D-49B2-8816-BC5A9F14D156}" destId="{3BE5B20F-7D0B-49D3-BD68-6BF818AB7F76}" srcOrd="8" destOrd="0" presId="urn:microsoft.com/office/officeart/2005/8/layout/chevron1"/>
    <dgm:cxn modelId="{77EB225C-3504-4B29-90A7-4316D7CE3F07}" type="presParOf" srcId="{E8F7D9C7-9B5D-49B2-8816-BC5A9F14D156}" destId="{E4E27901-3354-4022-95DC-9B8F9E07E0AA}" srcOrd="9" destOrd="0" presId="urn:microsoft.com/office/officeart/2005/8/layout/chevron1"/>
    <dgm:cxn modelId="{51C53298-6058-4ADD-B9F4-58C0B2FF5F23}" type="presParOf" srcId="{E8F7D9C7-9B5D-49B2-8816-BC5A9F14D156}" destId="{D674D229-DB6D-4C12-8DF6-8234BBD765E1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0C73738-A0F0-45E9-A509-9E952D0A9FA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06E7B9-F358-4CCA-A471-152DB2C1E0C3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Research Gap</a:t>
          </a:r>
        </a:p>
      </dgm:t>
    </dgm:pt>
    <dgm:pt modelId="{D0E0BEB1-A685-4955-9F83-DB008AA5D4B4}" type="parTrans" cxnId="{06E90007-D538-445B-B136-7AA3283D8CC9}">
      <dgm:prSet/>
      <dgm:spPr/>
      <dgm:t>
        <a:bodyPr/>
        <a:lstStyle/>
        <a:p>
          <a:endParaRPr lang="en-US"/>
        </a:p>
      </dgm:t>
    </dgm:pt>
    <dgm:pt modelId="{8455515E-1004-490A-A367-B6CFDA349B54}" type="sibTrans" cxnId="{06E90007-D538-445B-B136-7AA3283D8CC9}">
      <dgm:prSet/>
      <dgm:spPr/>
      <dgm:t>
        <a:bodyPr/>
        <a:lstStyle/>
        <a:p>
          <a:endParaRPr lang="en-US"/>
        </a:p>
      </dgm:t>
    </dgm:pt>
    <dgm:pt modelId="{CD27DEF8-F8BA-4661-9044-B421A4EB1396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Aim</a:t>
          </a:r>
        </a:p>
      </dgm:t>
    </dgm:pt>
    <dgm:pt modelId="{1122949A-37F9-4028-8B6D-F648875740F9}" type="parTrans" cxnId="{D3BA3310-3494-4D3E-86DB-ADB832AFE5A2}">
      <dgm:prSet/>
      <dgm:spPr/>
      <dgm:t>
        <a:bodyPr/>
        <a:lstStyle/>
        <a:p>
          <a:endParaRPr lang="en-US"/>
        </a:p>
      </dgm:t>
    </dgm:pt>
    <dgm:pt modelId="{D950169E-0700-4CD4-A888-8E97AE405ACB}" type="sibTrans" cxnId="{D3BA3310-3494-4D3E-86DB-ADB832AFE5A2}">
      <dgm:prSet/>
      <dgm:spPr/>
      <dgm:t>
        <a:bodyPr/>
        <a:lstStyle/>
        <a:p>
          <a:endParaRPr lang="en-US"/>
        </a:p>
      </dgm:t>
    </dgm:pt>
    <dgm:pt modelId="{B4B89CCA-05E5-4AB5-A2E4-E420F6A5E271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Objectives</a:t>
          </a:r>
        </a:p>
      </dgm:t>
    </dgm:pt>
    <dgm:pt modelId="{7D8AAB45-AF5B-45AE-A980-9EBCDCF4346B}" type="parTrans" cxnId="{C4A438F9-F405-4D89-BFAA-30BDAC6C7189}">
      <dgm:prSet/>
      <dgm:spPr/>
      <dgm:t>
        <a:bodyPr/>
        <a:lstStyle/>
        <a:p>
          <a:endParaRPr lang="en-US"/>
        </a:p>
      </dgm:t>
    </dgm:pt>
    <dgm:pt modelId="{FAF9D5C1-0147-42A5-86E0-792218099FA7}" type="sibTrans" cxnId="{C4A438F9-F405-4D89-BFAA-30BDAC6C7189}">
      <dgm:prSet/>
      <dgm:spPr/>
      <dgm:t>
        <a:bodyPr/>
        <a:lstStyle/>
        <a:p>
          <a:endParaRPr lang="en-US"/>
        </a:p>
      </dgm:t>
    </dgm:pt>
    <dgm:pt modelId="{4B0C9EBD-D233-4C54-A0CE-0025F88DC013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Leading Idea</a:t>
          </a:r>
        </a:p>
      </dgm:t>
    </dgm:pt>
    <dgm:pt modelId="{39DCBFB1-FD8A-47B5-87FF-54EC92CE1519}" type="parTrans" cxnId="{45BF1D65-F1CD-4957-8CD3-48D8B0607917}">
      <dgm:prSet/>
      <dgm:spPr/>
      <dgm:t>
        <a:bodyPr/>
        <a:lstStyle/>
        <a:p>
          <a:endParaRPr lang="en-US"/>
        </a:p>
      </dgm:t>
    </dgm:pt>
    <dgm:pt modelId="{4189BE3A-D58C-4E51-B85C-DBD787168265}" type="sibTrans" cxnId="{45BF1D65-F1CD-4957-8CD3-48D8B0607917}">
      <dgm:prSet/>
      <dgm:spPr/>
      <dgm:t>
        <a:bodyPr/>
        <a:lstStyle/>
        <a:p>
          <a:endParaRPr lang="en-US"/>
        </a:p>
      </dgm:t>
    </dgm:pt>
    <dgm:pt modelId="{9C2344C4-53C5-4316-BA88-8FDBA39598BF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Results</a:t>
          </a:r>
        </a:p>
      </dgm:t>
    </dgm:pt>
    <dgm:pt modelId="{8948A963-AC9B-4736-A0A0-1020C236BEB9}" type="parTrans" cxnId="{2055053F-283E-478E-88CF-137B487645F3}">
      <dgm:prSet/>
      <dgm:spPr/>
      <dgm:t>
        <a:bodyPr/>
        <a:lstStyle/>
        <a:p>
          <a:endParaRPr lang="en-US"/>
        </a:p>
      </dgm:t>
    </dgm:pt>
    <dgm:pt modelId="{11754DD5-4BD2-48C8-B181-C893B20850AE}" type="sibTrans" cxnId="{2055053F-283E-478E-88CF-137B487645F3}">
      <dgm:prSet/>
      <dgm:spPr/>
      <dgm:t>
        <a:bodyPr/>
        <a:lstStyle/>
        <a:p>
          <a:endParaRPr lang="en-US"/>
        </a:p>
      </dgm:t>
    </dgm:pt>
    <dgm:pt modelId="{40EBB50E-228F-4CBA-BD31-A9E4B912C230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Budget</a:t>
          </a:r>
        </a:p>
      </dgm:t>
    </dgm:pt>
    <dgm:pt modelId="{C0266B96-DF23-4549-A297-9404D1843F25}" type="parTrans" cxnId="{684281E7-977B-4D47-B8A5-36D54B336AC4}">
      <dgm:prSet/>
      <dgm:spPr/>
      <dgm:t>
        <a:bodyPr/>
        <a:lstStyle/>
        <a:p>
          <a:endParaRPr lang="en-US"/>
        </a:p>
      </dgm:t>
    </dgm:pt>
    <dgm:pt modelId="{35923FCB-20F7-48F8-B310-2AA011D2210B}" type="sibTrans" cxnId="{684281E7-977B-4D47-B8A5-36D54B336AC4}">
      <dgm:prSet/>
      <dgm:spPr/>
      <dgm:t>
        <a:bodyPr/>
        <a:lstStyle/>
        <a:p>
          <a:endParaRPr lang="en-US"/>
        </a:p>
      </dgm:t>
    </dgm:pt>
    <dgm:pt modelId="{E8F7D9C7-9B5D-49B2-8816-BC5A9F14D156}" type="pres">
      <dgm:prSet presAssocID="{B0C73738-A0F0-45E9-A509-9E952D0A9FA2}" presName="Name0" presStyleCnt="0">
        <dgm:presLayoutVars>
          <dgm:dir/>
          <dgm:animLvl val="lvl"/>
          <dgm:resizeHandles val="exact"/>
        </dgm:presLayoutVars>
      </dgm:prSet>
      <dgm:spPr/>
    </dgm:pt>
    <dgm:pt modelId="{82C306D7-A076-477C-B947-76DEC3A82539}" type="pres">
      <dgm:prSet presAssocID="{3306E7B9-F358-4CCA-A471-152DB2C1E0C3}" presName="parTxOnly" presStyleLbl="node1" presStyleIdx="0" presStyleCnt="6" custScaleX="310820" custScaleY="292438" custLinFactNeighborX="99686">
        <dgm:presLayoutVars>
          <dgm:chMax val="0"/>
          <dgm:chPref val="0"/>
          <dgm:bulletEnabled val="1"/>
        </dgm:presLayoutVars>
      </dgm:prSet>
      <dgm:spPr/>
    </dgm:pt>
    <dgm:pt modelId="{450D0377-71EC-4E12-8B84-C7130899C0DA}" type="pres">
      <dgm:prSet presAssocID="{8455515E-1004-490A-A367-B6CFDA349B54}" presName="parTxOnlySpace" presStyleCnt="0"/>
      <dgm:spPr/>
    </dgm:pt>
    <dgm:pt modelId="{E353B25C-5B2B-4B3D-AEDD-83FA244D1512}" type="pres">
      <dgm:prSet presAssocID="{CD27DEF8-F8BA-4661-9044-B421A4EB1396}" presName="parTxOnly" presStyleLbl="node1" presStyleIdx="1" presStyleCnt="6" custScaleX="221526" custScaleY="292346" custLinFactX="-24321" custLinFactNeighborX="-100000" custLinFactNeighborY="3252">
        <dgm:presLayoutVars>
          <dgm:chMax val="0"/>
          <dgm:chPref val="0"/>
          <dgm:bulletEnabled val="1"/>
        </dgm:presLayoutVars>
      </dgm:prSet>
      <dgm:spPr/>
    </dgm:pt>
    <dgm:pt modelId="{C407929F-8D84-4488-A144-6D92D11F01EC}" type="pres">
      <dgm:prSet presAssocID="{D950169E-0700-4CD4-A888-8E97AE405ACB}" presName="parTxOnlySpace" presStyleCnt="0"/>
      <dgm:spPr/>
    </dgm:pt>
    <dgm:pt modelId="{55AEC47F-A682-4225-B302-74D6928265D2}" type="pres">
      <dgm:prSet presAssocID="{B4B89CCA-05E5-4AB5-A2E4-E420F6A5E271}" presName="parTxOnly" presStyleLbl="node1" presStyleIdx="2" presStyleCnt="6" custScaleX="341129" custScaleY="292346" custLinFactX="-59982" custLinFactNeighborX="-100000">
        <dgm:presLayoutVars>
          <dgm:chMax val="0"/>
          <dgm:chPref val="0"/>
          <dgm:bulletEnabled val="1"/>
        </dgm:presLayoutVars>
      </dgm:prSet>
      <dgm:spPr/>
    </dgm:pt>
    <dgm:pt modelId="{6FC0033E-22C2-4F0B-847C-527959B95C39}" type="pres">
      <dgm:prSet presAssocID="{FAF9D5C1-0147-42A5-86E0-792218099FA7}" presName="parTxOnlySpace" presStyleCnt="0"/>
      <dgm:spPr/>
    </dgm:pt>
    <dgm:pt modelId="{16A292B0-4EF3-4F6D-947B-A9E12F02C746}" type="pres">
      <dgm:prSet presAssocID="{4B0C9EBD-D233-4C54-A0CE-0025F88DC013}" presName="parTxOnly" presStyleLbl="node1" presStyleIdx="3" presStyleCnt="6" custScaleX="420226" custScaleY="292346" custLinFactX="-100000" custLinFactNeighborX="-136338" custLinFactNeighborY="1803">
        <dgm:presLayoutVars>
          <dgm:chMax val="0"/>
          <dgm:chPref val="0"/>
          <dgm:bulletEnabled val="1"/>
        </dgm:presLayoutVars>
      </dgm:prSet>
      <dgm:spPr/>
    </dgm:pt>
    <dgm:pt modelId="{634E8361-C714-4DF2-B4CC-E0045BE3C57B}" type="pres">
      <dgm:prSet presAssocID="{4189BE3A-D58C-4E51-B85C-DBD787168265}" presName="parTxOnlySpace" presStyleCnt="0"/>
      <dgm:spPr/>
    </dgm:pt>
    <dgm:pt modelId="{3BE5B20F-7D0B-49D3-BD68-6BF818AB7F76}" type="pres">
      <dgm:prSet presAssocID="{9C2344C4-53C5-4316-BA88-8FDBA39598BF}" presName="parTxOnly" presStyleLbl="node1" presStyleIdx="4" presStyleCnt="6" custScaleX="327428" custScaleY="292346" custLinFactX="-135892" custLinFactNeighborX="-200000" custLinFactNeighborY="2583">
        <dgm:presLayoutVars>
          <dgm:chMax val="0"/>
          <dgm:chPref val="0"/>
          <dgm:bulletEnabled val="1"/>
        </dgm:presLayoutVars>
      </dgm:prSet>
      <dgm:spPr/>
    </dgm:pt>
    <dgm:pt modelId="{E4E27901-3354-4022-95DC-9B8F9E07E0AA}" type="pres">
      <dgm:prSet presAssocID="{11754DD5-4BD2-48C8-B181-C893B20850AE}" presName="parTxOnlySpace" presStyleCnt="0"/>
      <dgm:spPr/>
    </dgm:pt>
    <dgm:pt modelId="{D674D229-DB6D-4C12-8DF6-8234BBD765E1}" type="pres">
      <dgm:prSet presAssocID="{40EBB50E-228F-4CBA-BD31-A9E4B912C230}" presName="parTxOnly" presStyleLbl="node1" presStyleIdx="5" presStyleCnt="6" custScaleX="271206" custScaleY="292346" custLinFactX="-175175" custLinFactNeighborX="-200000" custLinFactNeighborY="4322">
        <dgm:presLayoutVars>
          <dgm:chMax val="0"/>
          <dgm:chPref val="0"/>
          <dgm:bulletEnabled val="1"/>
        </dgm:presLayoutVars>
      </dgm:prSet>
      <dgm:spPr/>
    </dgm:pt>
  </dgm:ptLst>
  <dgm:cxnLst>
    <dgm:cxn modelId="{D3BA3310-3494-4D3E-86DB-ADB832AFE5A2}" srcId="{B0C73738-A0F0-45E9-A509-9E952D0A9FA2}" destId="{CD27DEF8-F8BA-4661-9044-B421A4EB1396}" srcOrd="1" destOrd="0" parTransId="{1122949A-37F9-4028-8B6D-F648875740F9}" sibTransId="{D950169E-0700-4CD4-A888-8E97AE405ACB}"/>
    <dgm:cxn modelId="{AD9CDA55-CB65-4A0E-A599-0C96C65B3367}" type="presOf" srcId="{3306E7B9-F358-4CCA-A471-152DB2C1E0C3}" destId="{82C306D7-A076-477C-B947-76DEC3A82539}" srcOrd="0" destOrd="0" presId="urn:microsoft.com/office/officeart/2005/8/layout/chevron1"/>
    <dgm:cxn modelId="{76B5EC8C-FBB7-4C05-9374-5DABECEEF4C4}" type="presOf" srcId="{40EBB50E-228F-4CBA-BD31-A9E4B912C230}" destId="{D674D229-DB6D-4C12-8DF6-8234BBD765E1}" srcOrd="0" destOrd="0" presId="urn:microsoft.com/office/officeart/2005/8/layout/chevron1"/>
    <dgm:cxn modelId="{684281E7-977B-4D47-B8A5-36D54B336AC4}" srcId="{B0C73738-A0F0-45E9-A509-9E952D0A9FA2}" destId="{40EBB50E-228F-4CBA-BD31-A9E4B912C230}" srcOrd="5" destOrd="0" parTransId="{C0266B96-DF23-4549-A297-9404D1843F25}" sibTransId="{35923FCB-20F7-48F8-B310-2AA011D2210B}"/>
    <dgm:cxn modelId="{2055053F-283E-478E-88CF-137B487645F3}" srcId="{B0C73738-A0F0-45E9-A509-9E952D0A9FA2}" destId="{9C2344C4-53C5-4316-BA88-8FDBA39598BF}" srcOrd="4" destOrd="0" parTransId="{8948A963-AC9B-4736-A0A0-1020C236BEB9}" sibTransId="{11754DD5-4BD2-48C8-B181-C893B20850AE}"/>
    <dgm:cxn modelId="{A197B046-B615-430E-ABFB-E24A9F553CA0}" type="presOf" srcId="{B0C73738-A0F0-45E9-A509-9E952D0A9FA2}" destId="{E8F7D9C7-9B5D-49B2-8816-BC5A9F14D156}" srcOrd="0" destOrd="0" presId="urn:microsoft.com/office/officeart/2005/8/layout/chevron1"/>
    <dgm:cxn modelId="{BDD341DD-2C53-4484-93C7-91BF40A890B1}" type="presOf" srcId="{4B0C9EBD-D233-4C54-A0CE-0025F88DC013}" destId="{16A292B0-4EF3-4F6D-947B-A9E12F02C746}" srcOrd="0" destOrd="0" presId="urn:microsoft.com/office/officeart/2005/8/layout/chevron1"/>
    <dgm:cxn modelId="{FD166815-9E62-4E42-B517-D1A7E33EFECD}" type="presOf" srcId="{CD27DEF8-F8BA-4661-9044-B421A4EB1396}" destId="{E353B25C-5B2B-4B3D-AEDD-83FA244D1512}" srcOrd="0" destOrd="0" presId="urn:microsoft.com/office/officeart/2005/8/layout/chevron1"/>
    <dgm:cxn modelId="{06E90007-D538-445B-B136-7AA3283D8CC9}" srcId="{B0C73738-A0F0-45E9-A509-9E952D0A9FA2}" destId="{3306E7B9-F358-4CCA-A471-152DB2C1E0C3}" srcOrd="0" destOrd="0" parTransId="{D0E0BEB1-A685-4955-9F83-DB008AA5D4B4}" sibTransId="{8455515E-1004-490A-A367-B6CFDA349B54}"/>
    <dgm:cxn modelId="{C8C15886-E51C-4C99-BCA3-39F5096B9C02}" type="presOf" srcId="{9C2344C4-53C5-4316-BA88-8FDBA39598BF}" destId="{3BE5B20F-7D0B-49D3-BD68-6BF818AB7F76}" srcOrd="0" destOrd="0" presId="urn:microsoft.com/office/officeart/2005/8/layout/chevron1"/>
    <dgm:cxn modelId="{87A57EC2-73AE-4978-88B1-319F5989D1C9}" type="presOf" srcId="{B4B89CCA-05E5-4AB5-A2E4-E420F6A5E271}" destId="{55AEC47F-A682-4225-B302-74D6928265D2}" srcOrd="0" destOrd="0" presId="urn:microsoft.com/office/officeart/2005/8/layout/chevron1"/>
    <dgm:cxn modelId="{45BF1D65-F1CD-4957-8CD3-48D8B0607917}" srcId="{B0C73738-A0F0-45E9-A509-9E952D0A9FA2}" destId="{4B0C9EBD-D233-4C54-A0CE-0025F88DC013}" srcOrd="3" destOrd="0" parTransId="{39DCBFB1-FD8A-47B5-87FF-54EC92CE1519}" sibTransId="{4189BE3A-D58C-4E51-B85C-DBD787168265}"/>
    <dgm:cxn modelId="{C4A438F9-F405-4D89-BFAA-30BDAC6C7189}" srcId="{B0C73738-A0F0-45E9-A509-9E952D0A9FA2}" destId="{B4B89CCA-05E5-4AB5-A2E4-E420F6A5E271}" srcOrd="2" destOrd="0" parTransId="{7D8AAB45-AF5B-45AE-A980-9EBCDCF4346B}" sibTransId="{FAF9D5C1-0147-42A5-86E0-792218099FA7}"/>
    <dgm:cxn modelId="{F58FD643-AC93-42B8-B7A1-E28DFCE41D51}" type="presParOf" srcId="{E8F7D9C7-9B5D-49B2-8816-BC5A9F14D156}" destId="{82C306D7-A076-477C-B947-76DEC3A82539}" srcOrd="0" destOrd="0" presId="urn:microsoft.com/office/officeart/2005/8/layout/chevron1"/>
    <dgm:cxn modelId="{FC3869FD-E27D-40D4-8A72-D45B31330685}" type="presParOf" srcId="{E8F7D9C7-9B5D-49B2-8816-BC5A9F14D156}" destId="{450D0377-71EC-4E12-8B84-C7130899C0DA}" srcOrd="1" destOrd="0" presId="urn:microsoft.com/office/officeart/2005/8/layout/chevron1"/>
    <dgm:cxn modelId="{3695BB50-C6E9-4071-BAE3-53038E6718F4}" type="presParOf" srcId="{E8F7D9C7-9B5D-49B2-8816-BC5A9F14D156}" destId="{E353B25C-5B2B-4B3D-AEDD-83FA244D1512}" srcOrd="2" destOrd="0" presId="urn:microsoft.com/office/officeart/2005/8/layout/chevron1"/>
    <dgm:cxn modelId="{50C1727A-EA89-4613-909C-4457DC7EB418}" type="presParOf" srcId="{E8F7D9C7-9B5D-49B2-8816-BC5A9F14D156}" destId="{C407929F-8D84-4488-A144-6D92D11F01EC}" srcOrd="3" destOrd="0" presId="urn:microsoft.com/office/officeart/2005/8/layout/chevron1"/>
    <dgm:cxn modelId="{F4C9B98B-E6AE-4B4B-92E8-3A974821F13F}" type="presParOf" srcId="{E8F7D9C7-9B5D-49B2-8816-BC5A9F14D156}" destId="{55AEC47F-A682-4225-B302-74D6928265D2}" srcOrd="4" destOrd="0" presId="urn:microsoft.com/office/officeart/2005/8/layout/chevron1"/>
    <dgm:cxn modelId="{B348ACC6-1B1E-411D-BC77-2F4851601CC0}" type="presParOf" srcId="{E8F7D9C7-9B5D-49B2-8816-BC5A9F14D156}" destId="{6FC0033E-22C2-4F0B-847C-527959B95C39}" srcOrd="5" destOrd="0" presId="urn:microsoft.com/office/officeart/2005/8/layout/chevron1"/>
    <dgm:cxn modelId="{CC026153-22E9-4BAA-85D3-65B705B4656F}" type="presParOf" srcId="{E8F7D9C7-9B5D-49B2-8816-BC5A9F14D156}" destId="{16A292B0-4EF3-4F6D-947B-A9E12F02C746}" srcOrd="6" destOrd="0" presId="urn:microsoft.com/office/officeart/2005/8/layout/chevron1"/>
    <dgm:cxn modelId="{55538963-0487-4010-B7A3-30E51A5E6C17}" type="presParOf" srcId="{E8F7D9C7-9B5D-49B2-8816-BC5A9F14D156}" destId="{634E8361-C714-4DF2-B4CC-E0045BE3C57B}" srcOrd="7" destOrd="0" presId="urn:microsoft.com/office/officeart/2005/8/layout/chevron1"/>
    <dgm:cxn modelId="{F8DCC240-421B-43E3-B4C6-CB94D2CDD7A2}" type="presParOf" srcId="{E8F7D9C7-9B5D-49B2-8816-BC5A9F14D156}" destId="{3BE5B20F-7D0B-49D3-BD68-6BF818AB7F76}" srcOrd="8" destOrd="0" presId="urn:microsoft.com/office/officeart/2005/8/layout/chevron1"/>
    <dgm:cxn modelId="{77EB225C-3504-4B29-90A7-4316D7CE3F07}" type="presParOf" srcId="{E8F7D9C7-9B5D-49B2-8816-BC5A9F14D156}" destId="{E4E27901-3354-4022-95DC-9B8F9E07E0AA}" srcOrd="9" destOrd="0" presId="urn:microsoft.com/office/officeart/2005/8/layout/chevron1"/>
    <dgm:cxn modelId="{51C53298-6058-4ADD-B9F4-58C0B2FF5F23}" type="presParOf" srcId="{E8F7D9C7-9B5D-49B2-8816-BC5A9F14D156}" destId="{D674D229-DB6D-4C12-8DF6-8234BBD765E1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0C73738-A0F0-45E9-A509-9E952D0A9FA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06E7B9-F358-4CCA-A471-152DB2C1E0C3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Research Gap</a:t>
          </a:r>
        </a:p>
      </dgm:t>
    </dgm:pt>
    <dgm:pt modelId="{D0E0BEB1-A685-4955-9F83-DB008AA5D4B4}" type="parTrans" cxnId="{06E90007-D538-445B-B136-7AA3283D8CC9}">
      <dgm:prSet/>
      <dgm:spPr/>
      <dgm:t>
        <a:bodyPr/>
        <a:lstStyle/>
        <a:p>
          <a:endParaRPr lang="en-US"/>
        </a:p>
      </dgm:t>
    </dgm:pt>
    <dgm:pt modelId="{8455515E-1004-490A-A367-B6CFDA349B54}" type="sibTrans" cxnId="{06E90007-D538-445B-B136-7AA3283D8CC9}">
      <dgm:prSet/>
      <dgm:spPr/>
      <dgm:t>
        <a:bodyPr/>
        <a:lstStyle/>
        <a:p>
          <a:endParaRPr lang="en-US"/>
        </a:p>
      </dgm:t>
    </dgm:pt>
    <dgm:pt modelId="{CD27DEF8-F8BA-4661-9044-B421A4EB1396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Aim</a:t>
          </a:r>
        </a:p>
      </dgm:t>
    </dgm:pt>
    <dgm:pt modelId="{1122949A-37F9-4028-8B6D-F648875740F9}" type="parTrans" cxnId="{D3BA3310-3494-4D3E-86DB-ADB832AFE5A2}">
      <dgm:prSet/>
      <dgm:spPr/>
      <dgm:t>
        <a:bodyPr/>
        <a:lstStyle/>
        <a:p>
          <a:endParaRPr lang="en-US"/>
        </a:p>
      </dgm:t>
    </dgm:pt>
    <dgm:pt modelId="{D950169E-0700-4CD4-A888-8E97AE405ACB}" type="sibTrans" cxnId="{D3BA3310-3494-4D3E-86DB-ADB832AFE5A2}">
      <dgm:prSet/>
      <dgm:spPr/>
      <dgm:t>
        <a:bodyPr/>
        <a:lstStyle/>
        <a:p>
          <a:endParaRPr lang="en-US"/>
        </a:p>
      </dgm:t>
    </dgm:pt>
    <dgm:pt modelId="{B4B89CCA-05E5-4AB5-A2E4-E420F6A5E271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Objectives</a:t>
          </a:r>
        </a:p>
      </dgm:t>
    </dgm:pt>
    <dgm:pt modelId="{7D8AAB45-AF5B-45AE-A980-9EBCDCF4346B}" type="parTrans" cxnId="{C4A438F9-F405-4D89-BFAA-30BDAC6C7189}">
      <dgm:prSet/>
      <dgm:spPr/>
      <dgm:t>
        <a:bodyPr/>
        <a:lstStyle/>
        <a:p>
          <a:endParaRPr lang="en-US"/>
        </a:p>
      </dgm:t>
    </dgm:pt>
    <dgm:pt modelId="{FAF9D5C1-0147-42A5-86E0-792218099FA7}" type="sibTrans" cxnId="{C4A438F9-F405-4D89-BFAA-30BDAC6C7189}">
      <dgm:prSet/>
      <dgm:spPr/>
      <dgm:t>
        <a:bodyPr/>
        <a:lstStyle/>
        <a:p>
          <a:endParaRPr lang="en-US"/>
        </a:p>
      </dgm:t>
    </dgm:pt>
    <dgm:pt modelId="{4B0C9EBD-D233-4C54-A0CE-0025F88DC013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Leading Idea</a:t>
          </a:r>
        </a:p>
      </dgm:t>
    </dgm:pt>
    <dgm:pt modelId="{39DCBFB1-FD8A-47B5-87FF-54EC92CE1519}" type="parTrans" cxnId="{45BF1D65-F1CD-4957-8CD3-48D8B0607917}">
      <dgm:prSet/>
      <dgm:spPr/>
      <dgm:t>
        <a:bodyPr/>
        <a:lstStyle/>
        <a:p>
          <a:endParaRPr lang="en-US"/>
        </a:p>
      </dgm:t>
    </dgm:pt>
    <dgm:pt modelId="{4189BE3A-D58C-4E51-B85C-DBD787168265}" type="sibTrans" cxnId="{45BF1D65-F1CD-4957-8CD3-48D8B0607917}">
      <dgm:prSet/>
      <dgm:spPr/>
      <dgm:t>
        <a:bodyPr/>
        <a:lstStyle/>
        <a:p>
          <a:endParaRPr lang="en-US"/>
        </a:p>
      </dgm:t>
    </dgm:pt>
    <dgm:pt modelId="{9C2344C4-53C5-4316-BA88-8FDBA39598BF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Results</a:t>
          </a:r>
        </a:p>
      </dgm:t>
    </dgm:pt>
    <dgm:pt modelId="{8948A963-AC9B-4736-A0A0-1020C236BEB9}" type="parTrans" cxnId="{2055053F-283E-478E-88CF-137B487645F3}">
      <dgm:prSet/>
      <dgm:spPr/>
      <dgm:t>
        <a:bodyPr/>
        <a:lstStyle/>
        <a:p>
          <a:endParaRPr lang="en-US"/>
        </a:p>
      </dgm:t>
    </dgm:pt>
    <dgm:pt modelId="{11754DD5-4BD2-48C8-B181-C893B20850AE}" type="sibTrans" cxnId="{2055053F-283E-478E-88CF-137B487645F3}">
      <dgm:prSet/>
      <dgm:spPr/>
      <dgm:t>
        <a:bodyPr/>
        <a:lstStyle/>
        <a:p>
          <a:endParaRPr lang="en-US"/>
        </a:p>
      </dgm:t>
    </dgm:pt>
    <dgm:pt modelId="{40EBB50E-228F-4CBA-BD31-A9E4B912C230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Budget</a:t>
          </a:r>
        </a:p>
      </dgm:t>
    </dgm:pt>
    <dgm:pt modelId="{C0266B96-DF23-4549-A297-9404D1843F25}" type="parTrans" cxnId="{684281E7-977B-4D47-B8A5-36D54B336AC4}">
      <dgm:prSet/>
      <dgm:spPr/>
      <dgm:t>
        <a:bodyPr/>
        <a:lstStyle/>
        <a:p>
          <a:endParaRPr lang="en-US"/>
        </a:p>
      </dgm:t>
    </dgm:pt>
    <dgm:pt modelId="{35923FCB-20F7-48F8-B310-2AA011D2210B}" type="sibTrans" cxnId="{684281E7-977B-4D47-B8A5-36D54B336AC4}">
      <dgm:prSet/>
      <dgm:spPr/>
      <dgm:t>
        <a:bodyPr/>
        <a:lstStyle/>
        <a:p>
          <a:endParaRPr lang="en-US"/>
        </a:p>
      </dgm:t>
    </dgm:pt>
    <dgm:pt modelId="{E8F7D9C7-9B5D-49B2-8816-BC5A9F14D156}" type="pres">
      <dgm:prSet presAssocID="{B0C73738-A0F0-45E9-A509-9E952D0A9FA2}" presName="Name0" presStyleCnt="0">
        <dgm:presLayoutVars>
          <dgm:dir/>
          <dgm:animLvl val="lvl"/>
          <dgm:resizeHandles val="exact"/>
        </dgm:presLayoutVars>
      </dgm:prSet>
      <dgm:spPr/>
    </dgm:pt>
    <dgm:pt modelId="{82C306D7-A076-477C-B947-76DEC3A82539}" type="pres">
      <dgm:prSet presAssocID="{3306E7B9-F358-4CCA-A471-152DB2C1E0C3}" presName="parTxOnly" presStyleLbl="node1" presStyleIdx="0" presStyleCnt="6" custScaleX="310820" custScaleY="292438" custLinFactNeighborX="99686">
        <dgm:presLayoutVars>
          <dgm:chMax val="0"/>
          <dgm:chPref val="0"/>
          <dgm:bulletEnabled val="1"/>
        </dgm:presLayoutVars>
      </dgm:prSet>
      <dgm:spPr/>
    </dgm:pt>
    <dgm:pt modelId="{450D0377-71EC-4E12-8B84-C7130899C0DA}" type="pres">
      <dgm:prSet presAssocID="{8455515E-1004-490A-A367-B6CFDA349B54}" presName="parTxOnlySpace" presStyleCnt="0"/>
      <dgm:spPr/>
    </dgm:pt>
    <dgm:pt modelId="{E353B25C-5B2B-4B3D-AEDD-83FA244D1512}" type="pres">
      <dgm:prSet presAssocID="{CD27DEF8-F8BA-4661-9044-B421A4EB1396}" presName="parTxOnly" presStyleLbl="node1" presStyleIdx="1" presStyleCnt="6" custScaleX="221526" custScaleY="292346" custLinFactX="-24321" custLinFactNeighborX="-100000" custLinFactNeighborY="3252">
        <dgm:presLayoutVars>
          <dgm:chMax val="0"/>
          <dgm:chPref val="0"/>
          <dgm:bulletEnabled val="1"/>
        </dgm:presLayoutVars>
      </dgm:prSet>
      <dgm:spPr/>
    </dgm:pt>
    <dgm:pt modelId="{C407929F-8D84-4488-A144-6D92D11F01EC}" type="pres">
      <dgm:prSet presAssocID="{D950169E-0700-4CD4-A888-8E97AE405ACB}" presName="parTxOnlySpace" presStyleCnt="0"/>
      <dgm:spPr/>
    </dgm:pt>
    <dgm:pt modelId="{55AEC47F-A682-4225-B302-74D6928265D2}" type="pres">
      <dgm:prSet presAssocID="{B4B89CCA-05E5-4AB5-A2E4-E420F6A5E271}" presName="parTxOnly" presStyleLbl="node1" presStyleIdx="2" presStyleCnt="6" custScaleX="341129" custScaleY="292346" custLinFactX="-59982" custLinFactNeighborX="-100000">
        <dgm:presLayoutVars>
          <dgm:chMax val="0"/>
          <dgm:chPref val="0"/>
          <dgm:bulletEnabled val="1"/>
        </dgm:presLayoutVars>
      </dgm:prSet>
      <dgm:spPr/>
    </dgm:pt>
    <dgm:pt modelId="{6FC0033E-22C2-4F0B-847C-527959B95C39}" type="pres">
      <dgm:prSet presAssocID="{FAF9D5C1-0147-42A5-86E0-792218099FA7}" presName="parTxOnlySpace" presStyleCnt="0"/>
      <dgm:spPr/>
    </dgm:pt>
    <dgm:pt modelId="{16A292B0-4EF3-4F6D-947B-A9E12F02C746}" type="pres">
      <dgm:prSet presAssocID="{4B0C9EBD-D233-4C54-A0CE-0025F88DC013}" presName="parTxOnly" presStyleLbl="node1" presStyleIdx="3" presStyleCnt="6" custScaleX="420226" custScaleY="292346" custLinFactX="-100000" custLinFactNeighborX="-136338" custLinFactNeighborY="1803">
        <dgm:presLayoutVars>
          <dgm:chMax val="0"/>
          <dgm:chPref val="0"/>
          <dgm:bulletEnabled val="1"/>
        </dgm:presLayoutVars>
      </dgm:prSet>
      <dgm:spPr/>
    </dgm:pt>
    <dgm:pt modelId="{634E8361-C714-4DF2-B4CC-E0045BE3C57B}" type="pres">
      <dgm:prSet presAssocID="{4189BE3A-D58C-4E51-B85C-DBD787168265}" presName="parTxOnlySpace" presStyleCnt="0"/>
      <dgm:spPr/>
    </dgm:pt>
    <dgm:pt modelId="{3BE5B20F-7D0B-49D3-BD68-6BF818AB7F76}" type="pres">
      <dgm:prSet presAssocID="{9C2344C4-53C5-4316-BA88-8FDBA39598BF}" presName="parTxOnly" presStyleLbl="node1" presStyleIdx="4" presStyleCnt="6" custScaleX="327428" custScaleY="292346" custLinFactX="-135706" custLinFactNeighborX="-200000" custLinFactNeighborY="5132">
        <dgm:presLayoutVars>
          <dgm:chMax val="0"/>
          <dgm:chPref val="0"/>
          <dgm:bulletEnabled val="1"/>
        </dgm:presLayoutVars>
      </dgm:prSet>
      <dgm:spPr/>
    </dgm:pt>
    <dgm:pt modelId="{E4E27901-3354-4022-95DC-9B8F9E07E0AA}" type="pres">
      <dgm:prSet presAssocID="{11754DD5-4BD2-48C8-B181-C893B20850AE}" presName="parTxOnlySpace" presStyleCnt="0"/>
      <dgm:spPr/>
    </dgm:pt>
    <dgm:pt modelId="{D674D229-DB6D-4C12-8DF6-8234BBD765E1}" type="pres">
      <dgm:prSet presAssocID="{40EBB50E-228F-4CBA-BD31-A9E4B912C230}" presName="parTxOnly" presStyleLbl="node1" presStyleIdx="5" presStyleCnt="6" custScaleX="271206" custScaleY="292346" custLinFactX="-175078" custLinFactNeighborX="-200000" custLinFactNeighborY="-680">
        <dgm:presLayoutVars>
          <dgm:chMax val="0"/>
          <dgm:chPref val="0"/>
          <dgm:bulletEnabled val="1"/>
        </dgm:presLayoutVars>
      </dgm:prSet>
      <dgm:spPr/>
    </dgm:pt>
  </dgm:ptLst>
  <dgm:cxnLst>
    <dgm:cxn modelId="{D3BA3310-3494-4D3E-86DB-ADB832AFE5A2}" srcId="{B0C73738-A0F0-45E9-A509-9E952D0A9FA2}" destId="{CD27DEF8-F8BA-4661-9044-B421A4EB1396}" srcOrd="1" destOrd="0" parTransId="{1122949A-37F9-4028-8B6D-F648875740F9}" sibTransId="{D950169E-0700-4CD4-A888-8E97AE405ACB}"/>
    <dgm:cxn modelId="{AD9CDA55-CB65-4A0E-A599-0C96C65B3367}" type="presOf" srcId="{3306E7B9-F358-4CCA-A471-152DB2C1E0C3}" destId="{82C306D7-A076-477C-B947-76DEC3A82539}" srcOrd="0" destOrd="0" presId="urn:microsoft.com/office/officeart/2005/8/layout/chevron1"/>
    <dgm:cxn modelId="{76B5EC8C-FBB7-4C05-9374-5DABECEEF4C4}" type="presOf" srcId="{40EBB50E-228F-4CBA-BD31-A9E4B912C230}" destId="{D674D229-DB6D-4C12-8DF6-8234BBD765E1}" srcOrd="0" destOrd="0" presId="urn:microsoft.com/office/officeart/2005/8/layout/chevron1"/>
    <dgm:cxn modelId="{684281E7-977B-4D47-B8A5-36D54B336AC4}" srcId="{B0C73738-A0F0-45E9-A509-9E952D0A9FA2}" destId="{40EBB50E-228F-4CBA-BD31-A9E4B912C230}" srcOrd="5" destOrd="0" parTransId="{C0266B96-DF23-4549-A297-9404D1843F25}" sibTransId="{35923FCB-20F7-48F8-B310-2AA011D2210B}"/>
    <dgm:cxn modelId="{2055053F-283E-478E-88CF-137B487645F3}" srcId="{B0C73738-A0F0-45E9-A509-9E952D0A9FA2}" destId="{9C2344C4-53C5-4316-BA88-8FDBA39598BF}" srcOrd="4" destOrd="0" parTransId="{8948A963-AC9B-4736-A0A0-1020C236BEB9}" sibTransId="{11754DD5-4BD2-48C8-B181-C893B20850AE}"/>
    <dgm:cxn modelId="{A197B046-B615-430E-ABFB-E24A9F553CA0}" type="presOf" srcId="{B0C73738-A0F0-45E9-A509-9E952D0A9FA2}" destId="{E8F7D9C7-9B5D-49B2-8816-BC5A9F14D156}" srcOrd="0" destOrd="0" presId="urn:microsoft.com/office/officeart/2005/8/layout/chevron1"/>
    <dgm:cxn modelId="{BDD341DD-2C53-4484-93C7-91BF40A890B1}" type="presOf" srcId="{4B0C9EBD-D233-4C54-A0CE-0025F88DC013}" destId="{16A292B0-4EF3-4F6D-947B-A9E12F02C746}" srcOrd="0" destOrd="0" presId="urn:microsoft.com/office/officeart/2005/8/layout/chevron1"/>
    <dgm:cxn modelId="{FD166815-9E62-4E42-B517-D1A7E33EFECD}" type="presOf" srcId="{CD27DEF8-F8BA-4661-9044-B421A4EB1396}" destId="{E353B25C-5B2B-4B3D-AEDD-83FA244D1512}" srcOrd="0" destOrd="0" presId="urn:microsoft.com/office/officeart/2005/8/layout/chevron1"/>
    <dgm:cxn modelId="{06E90007-D538-445B-B136-7AA3283D8CC9}" srcId="{B0C73738-A0F0-45E9-A509-9E952D0A9FA2}" destId="{3306E7B9-F358-4CCA-A471-152DB2C1E0C3}" srcOrd="0" destOrd="0" parTransId="{D0E0BEB1-A685-4955-9F83-DB008AA5D4B4}" sibTransId="{8455515E-1004-490A-A367-B6CFDA349B54}"/>
    <dgm:cxn modelId="{C8C15886-E51C-4C99-BCA3-39F5096B9C02}" type="presOf" srcId="{9C2344C4-53C5-4316-BA88-8FDBA39598BF}" destId="{3BE5B20F-7D0B-49D3-BD68-6BF818AB7F76}" srcOrd="0" destOrd="0" presId="urn:microsoft.com/office/officeart/2005/8/layout/chevron1"/>
    <dgm:cxn modelId="{87A57EC2-73AE-4978-88B1-319F5989D1C9}" type="presOf" srcId="{B4B89CCA-05E5-4AB5-A2E4-E420F6A5E271}" destId="{55AEC47F-A682-4225-B302-74D6928265D2}" srcOrd="0" destOrd="0" presId="urn:microsoft.com/office/officeart/2005/8/layout/chevron1"/>
    <dgm:cxn modelId="{45BF1D65-F1CD-4957-8CD3-48D8B0607917}" srcId="{B0C73738-A0F0-45E9-A509-9E952D0A9FA2}" destId="{4B0C9EBD-D233-4C54-A0CE-0025F88DC013}" srcOrd="3" destOrd="0" parTransId="{39DCBFB1-FD8A-47B5-87FF-54EC92CE1519}" sibTransId="{4189BE3A-D58C-4E51-B85C-DBD787168265}"/>
    <dgm:cxn modelId="{C4A438F9-F405-4D89-BFAA-30BDAC6C7189}" srcId="{B0C73738-A0F0-45E9-A509-9E952D0A9FA2}" destId="{B4B89CCA-05E5-4AB5-A2E4-E420F6A5E271}" srcOrd="2" destOrd="0" parTransId="{7D8AAB45-AF5B-45AE-A980-9EBCDCF4346B}" sibTransId="{FAF9D5C1-0147-42A5-86E0-792218099FA7}"/>
    <dgm:cxn modelId="{F58FD643-AC93-42B8-B7A1-E28DFCE41D51}" type="presParOf" srcId="{E8F7D9C7-9B5D-49B2-8816-BC5A9F14D156}" destId="{82C306D7-A076-477C-B947-76DEC3A82539}" srcOrd="0" destOrd="0" presId="urn:microsoft.com/office/officeart/2005/8/layout/chevron1"/>
    <dgm:cxn modelId="{FC3869FD-E27D-40D4-8A72-D45B31330685}" type="presParOf" srcId="{E8F7D9C7-9B5D-49B2-8816-BC5A9F14D156}" destId="{450D0377-71EC-4E12-8B84-C7130899C0DA}" srcOrd="1" destOrd="0" presId="urn:microsoft.com/office/officeart/2005/8/layout/chevron1"/>
    <dgm:cxn modelId="{3695BB50-C6E9-4071-BAE3-53038E6718F4}" type="presParOf" srcId="{E8F7D9C7-9B5D-49B2-8816-BC5A9F14D156}" destId="{E353B25C-5B2B-4B3D-AEDD-83FA244D1512}" srcOrd="2" destOrd="0" presId="urn:microsoft.com/office/officeart/2005/8/layout/chevron1"/>
    <dgm:cxn modelId="{50C1727A-EA89-4613-909C-4457DC7EB418}" type="presParOf" srcId="{E8F7D9C7-9B5D-49B2-8816-BC5A9F14D156}" destId="{C407929F-8D84-4488-A144-6D92D11F01EC}" srcOrd="3" destOrd="0" presId="urn:microsoft.com/office/officeart/2005/8/layout/chevron1"/>
    <dgm:cxn modelId="{F4C9B98B-E6AE-4B4B-92E8-3A974821F13F}" type="presParOf" srcId="{E8F7D9C7-9B5D-49B2-8816-BC5A9F14D156}" destId="{55AEC47F-A682-4225-B302-74D6928265D2}" srcOrd="4" destOrd="0" presId="urn:microsoft.com/office/officeart/2005/8/layout/chevron1"/>
    <dgm:cxn modelId="{B348ACC6-1B1E-411D-BC77-2F4851601CC0}" type="presParOf" srcId="{E8F7D9C7-9B5D-49B2-8816-BC5A9F14D156}" destId="{6FC0033E-22C2-4F0B-847C-527959B95C39}" srcOrd="5" destOrd="0" presId="urn:microsoft.com/office/officeart/2005/8/layout/chevron1"/>
    <dgm:cxn modelId="{CC026153-22E9-4BAA-85D3-65B705B4656F}" type="presParOf" srcId="{E8F7D9C7-9B5D-49B2-8816-BC5A9F14D156}" destId="{16A292B0-4EF3-4F6D-947B-A9E12F02C746}" srcOrd="6" destOrd="0" presId="urn:microsoft.com/office/officeart/2005/8/layout/chevron1"/>
    <dgm:cxn modelId="{55538963-0487-4010-B7A3-30E51A5E6C17}" type="presParOf" srcId="{E8F7D9C7-9B5D-49B2-8816-BC5A9F14D156}" destId="{634E8361-C714-4DF2-B4CC-E0045BE3C57B}" srcOrd="7" destOrd="0" presId="urn:microsoft.com/office/officeart/2005/8/layout/chevron1"/>
    <dgm:cxn modelId="{F8DCC240-421B-43E3-B4C6-CB94D2CDD7A2}" type="presParOf" srcId="{E8F7D9C7-9B5D-49B2-8816-BC5A9F14D156}" destId="{3BE5B20F-7D0B-49D3-BD68-6BF818AB7F76}" srcOrd="8" destOrd="0" presId="urn:microsoft.com/office/officeart/2005/8/layout/chevron1"/>
    <dgm:cxn modelId="{77EB225C-3504-4B29-90A7-4316D7CE3F07}" type="presParOf" srcId="{E8F7D9C7-9B5D-49B2-8816-BC5A9F14D156}" destId="{E4E27901-3354-4022-95DC-9B8F9E07E0AA}" srcOrd="9" destOrd="0" presId="urn:microsoft.com/office/officeart/2005/8/layout/chevron1"/>
    <dgm:cxn modelId="{51C53298-6058-4ADD-B9F4-58C0B2FF5F23}" type="presParOf" srcId="{E8F7D9C7-9B5D-49B2-8816-BC5A9F14D156}" destId="{D674D229-DB6D-4C12-8DF6-8234BBD765E1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C306D7-A076-477C-B947-76DEC3A82539}">
      <dsp:nvSpPr>
        <dsp:cNvPr id="0" name=""/>
        <dsp:cNvSpPr/>
      </dsp:nvSpPr>
      <dsp:spPr>
        <a:xfrm>
          <a:off x="71247" y="197981"/>
          <a:ext cx="2152964" cy="810254"/>
        </a:xfrm>
        <a:prstGeom prst="chevron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Research Gap</a:t>
          </a:r>
        </a:p>
      </dsp:txBody>
      <dsp:txXfrm>
        <a:off x="476374" y="197981"/>
        <a:ext cx="1342710" cy="810254"/>
      </dsp:txXfrm>
    </dsp:sp>
    <dsp:sp modelId="{E353B25C-5B2B-4B3D-AEDD-83FA244D1512}">
      <dsp:nvSpPr>
        <dsp:cNvPr id="0" name=""/>
        <dsp:cNvSpPr/>
      </dsp:nvSpPr>
      <dsp:spPr>
        <a:xfrm>
          <a:off x="1848162" y="207118"/>
          <a:ext cx="1534449" cy="809999"/>
        </a:xfrm>
        <a:prstGeom prst="chevron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Aim</a:t>
          </a:r>
        </a:p>
      </dsp:txBody>
      <dsp:txXfrm>
        <a:off x="2253162" y="207118"/>
        <a:ext cx="724450" cy="809999"/>
      </dsp:txXfrm>
    </dsp:sp>
    <dsp:sp modelId="{55AEC47F-A682-4225-B302-74D6928265D2}">
      <dsp:nvSpPr>
        <dsp:cNvPr id="0" name=""/>
        <dsp:cNvSpPr/>
      </dsp:nvSpPr>
      <dsp:spPr>
        <a:xfrm>
          <a:off x="3066331" y="198108"/>
          <a:ext cx="2362906" cy="809999"/>
        </a:xfrm>
        <a:prstGeom prst="chevron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Objectives</a:t>
          </a:r>
        </a:p>
      </dsp:txBody>
      <dsp:txXfrm>
        <a:off x="3471331" y="198108"/>
        <a:ext cx="1552907" cy="809999"/>
      </dsp:txXfrm>
    </dsp:sp>
    <dsp:sp modelId="{16A292B0-4EF3-4F6D-947B-A9E12F02C746}">
      <dsp:nvSpPr>
        <dsp:cNvPr id="0" name=""/>
        <dsp:cNvSpPr/>
      </dsp:nvSpPr>
      <dsp:spPr>
        <a:xfrm>
          <a:off x="5057606" y="203104"/>
          <a:ext cx="2910789" cy="809999"/>
        </a:xfrm>
        <a:prstGeom prst="chevron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Leading Idea</a:t>
          </a:r>
        </a:p>
      </dsp:txBody>
      <dsp:txXfrm>
        <a:off x="5462606" y="203104"/>
        <a:ext cx="2100790" cy="809999"/>
      </dsp:txXfrm>
    </dsp:sp>
    <dsp:sp modelId="{3BE5B20F-7D0B-49D3-BD68-6BF818AB7F76}">
      <dsp:nvSpPr>
        <dsp:cNvPr id="0" name=""/>
        <dsp:cNvSpPr/>
      </dsp:nvSpPr>
      <dsp:spPr>
        <a:xfrm>
          <a:off x="7612533" y="207739"/>
          <a:ext cx="2268003" cy="809999"/>
        </a:xfrm>
        <a:prstGeom prst="chevron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Results</a:t>
          </a:r>
        </a:p>
      </dsp:txBody>
      <dsp:txXfrm>
        <a:off x="8017533" y="207739"/>
        <a:ext cx="1458004" cy="809999"/>
      </dsp:txXfrm>
    </dsp:sp>
    <dsp:sp modelId="{D674D229-DB6D-4C12-8DF6-8234BBD765E1}">
      <dsp:nvSpPr>
        <dsp:cNvPr id="0" name=""/>
        <dsp:cNvSpPr/>
      </dsp:nvSpPr>
      <dsp:spPr>
        <a:xfrm>
          <a:off x="9519051" y="204154"/>
          <a:ext cx="1878568" cy="809999"/>
        </a:xfrm>
        <a:prstGeom prst="chevron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Budget</a:t>
          </a:r>
        </a:p>
      </dsp:txBody>
      <dsp:txXfrm>
        <a:off x="9924051" y="204154"/>
        <a:ext cx="1068569" cy="8099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C306D7-A076-477C-B947-76DEC3A82539}">
      <dsp:nvSpPr>
        <dsp:cNvPr id="0" name=""/>
        <dsp:cNvSpPr/>
      </dsp:nvSpPr>
      <dsp:spPr>
        <a:xfrm>
          <a:off x="71247" y="197981"/>
          <a:ext cx="2152964" cy="810254"/>
        </a:xfrm>
        <a:prstGeom prst="chevron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Research Gap</a:t>
          </a:r>
        </a:p>
      </dsp:txBody>
      <dsp:txXfrm>
        <a:off x="476374" y="197981"/>
        <a:ext cx="1342710" cy="810254"/>
      </dsp:txXfrm>
    </dsp:sp>
    <dsp:sp modelId="{E353B25C-5B2B-4B3D-AEDD-83FA244D1512}">
      <dsp:nvSpPr>
        <dsp:cNvPr id="0" name=""/>
        <dsp:cNvSpPr/>
      </dsp:nvSpPr>
      <dsp:spPr>
        <a:xfrm>
          <a:off x="1848162" y="207118"/>
          <a:ext cx="1534449" cy="809999"/>
        </a:xfrm>
        <a:prstGeom prst="chevron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Aim</a:t>
          </a:r>
        </a:p>
      </dsp:txBody>
      <dsp:txXfrm>
        <a:off x="2253162" y="207118"/>
        <a:ext cx="724450" cy="809999"/>
      </dsp:txXfrm>
    </dsp:sp>
    <dsp:sp modelId="{55AEC47F-A682-4225-B302-74D6928265D2}">
      <dsp:nvSpPr>
        <dsp:cNvPr id="0" name=""/>
        <dsp:cNvSpPr/>
      </dsp:nvSpPr>
      <dsp:spPr>
        <a:xfrm>
          <a:off x="3066331" y="198108"/>
          <a:ext cx="2362906" cy="809999"/>
        </a:xfrm>
        <a:prstGeom prst="chevron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Objectives</a:t>
          </a:r>
        </a:p>
      </dsp:txBody>
      <dsp:txXfrm>
        <a:off x="3471331" y="198108"/>
        <a:ext cx="1552907" cy="809999"/>
      </dsp:txXfrm>
    </dsp:sp>
    <dsp:sp modelId="{16A292B0-4EF3-4F6D-947B-A9E12F02C746}">
      <dsp:nvSpPr>
        <dsp:cNvPr id="0" name=""/>
        <dsp:cNvSpPr/>
      </dsp:nvSpPr>
      <dsp:spPr>
        <a:xfrm>
          <a:off x="5057606" y="203104"/>
          <a:ext cx="2910789" cy="809999"/>
        </a:xfrm>
        <a:prstGeom prst="chevron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Leading Idea</a:t>
          </a:r>
        </a:p>
      </dsp:txBody>
      <dsp:txXfrm>
        <a:off x="5462606" y="203104"/>
        <a:ext cx="2100790" cy="809999"/>
      </dsp:txXfrm>
    </dsp:sp>
    <dsp:sp modelId="{3BE5B20F-7D0B-49D3-BD68-6BF818AB7F76}">
      <dsp:nvSpPr>
        <dsp:cNvPr id="0" name=""/>
        <dsp:cNvSpPr/>
      </dsp:nvSpPr>
      <dsp:spPr>
        <a:xfrm>
          <a:off x="7609478" y="210648"/>
          <a:ext cx="2268003" cy="809999"/>
        </a:xfrm>
        <a:prstGeom prst="chevron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Results</a:t>
          </a:r>
        </a:p>
      </dsp:txBody>
      <dsp:txXfrm>
        <a:off x="8014478" y="210648"/>
        <a:ext cx="1458004" cy="809999"/>
      </dsp:txXfrm>
    </dsp:sp>
    <dsp:sp modelId="{D674D229-DB6D-4C12-8DF6-8234BBD765E1}">
      <dsp:nvSpPr>
        <dsp:cNvPr id="0" name=""/>
        <dsp:cNvSpPr/>
      </dsp:nvSpPr>
      <dsp:spPr>
        <a:xfrm>
          <a:off x="9526657" y="214419"/>
          <a:ext cx="1878568" cy="809999"/>
        </a:xfrm>
        <a:prstGeom prst="chevron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Budget</a:t>
          </a:r>
        </a:p>
      </dsp:txBody>
      <dsp:txXfrm>
        <a:off x="9931657" y="214419"/>
        <a:ext cx="1068569" cy="8099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3D288-2F76-45BA-A87D-0F7F956DBE5A}">
      <dsp:nvSpPr>
        <dsp:cNvPr id="0" name=""/>
        <dsp:cNvSpPr/>
      </dsp:nvSpPr>
      <dsp:spPr>
        <a:xfrm>
          <a:off x="838659" y="0"/>
          <a:ext cx="9504808" cy="5418667"/>
        </a:xfrm>
        <a:prstGeom prst="rightArrow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56934E-0671-4A9D-96BF-8140217A5D7B}">
      <dsp:nvSpPr>
        <dsp:cNvPr id="0" name=""/>
        <dsp:cNvSpPr/>
      </dsp:nvSpPr>
      <dsp:spPr>
        <a:xfrm>
          <a:off x="0" y="1388869"/>
          <a:ext cx="2909324" cy="2662516"/>
        </a:xfrm>
        <a:prstGeom prst="roundRect">
          <a:avLst/>
        </a:prstGeom>
        <a:solidFill>
          <a:schemeClr val="bg1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</a:rPr>
            <a:t>Enzyme Encapsulation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(</a:t>
          </a:r>
          <a:r>
            <a:rPr lang="en-US" sz="2800" kern="1200" dirty="0" err="1">
              <a:solidFill>
                <a:schemeClr val="tx1"/>
              </a:solidFill>
            </a:rPr>
            <a:t>Hyperbranched</a:t>
          </a:r>
          <a:r>
            <a:rPr lang="en-US" sz="2800" kern="1200" dirty="0">
              <a:solidFill>
                <a:schemeClr val="tx1"/>
              </a:solidFill>
            </a:rPr>
            <a:t> polymer)</a:t>
          </a:r>
        </a:p>
      </dsp:txBody>
      <dsp:txXfrm>
        <a:off x="129973" y="1518842"/>
        <a:ext cx="2649378" cy="2402570"/>
      </dsp:txXfrm>
    </dsp:sp>
    <dsp:sp modelId="{4EB8995D-177D-4C46-8F81-5C65EF852B15}">
      <dsp:nvSpPr>
        <dsp:cNvPr id="0" name=""/>
        <dsp:cNvSpPr/>
      </dsp:nvSpPr>
      <dsp:spPr>
        <a:xfrm>
          <a:off x="3002083" y="1377338"/>
          <a:ext cx="2756492" cy="2663990"/>
        </a:xfrm>
        <a:prstGeom prst="roundRect">
          <a:avLst/>
        </a:prstGeom>
        <a:solidFill>
          <a:schemeClr val="bg1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</a:rPr>
            <a:t>Enzyme immobilization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(PEM or PEC)</a:t>
          </a:r>
        </a:p>
      </dsp:txBody>
      <dsp:txXfrm>
        <a:off x="3132128" y="1507383"/>
        <a:ext cx="2496402" cy="2403900"/>
      </dsp:txXfrm>
    </dsp:sp>
    <dsp:sp modelId="{86936148-80AE-407A-BA3F-44868AE8C14E}">
      <dsp:nvSpPr>
        <dsp:cNvPr id="0" name=""/>
        <dsp:cNvSpPr/>
      </dsp:nvSpPr>
      <dsp:spPr>
        <a:xfrm>
          <a:off x="5848530" y="1377338"/>
          <a:ext cx="2574444" cy="2663990"/>
        </a:xfrm>
        <a:prstGeom prst="roundRect">
          <a:avLst/>
        </a:prstGeom>
        <a:solidFill>
          <a:schemeClr val="bg1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</a:rPr>
            <a:t>Investigation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</a:rPr>
            <a:t>in buffer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Stability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Selectivity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Reproducibility</a:t>
          </a:r>
        </a:p>
      </dsp:txBody>
      <dsp:txXfrm>
        <a:off x="5974204" y="1503012"/>
        <a:ext cx="2323096" cy="2412642"/>
      </dsp:txXfrm>
    </dsp:sp>
    <dsp:sp modelId="{4D78026B-EDFF-41B8-AEBD-4355BB81A415}">
      <dsp:nvSpPr>
        <dsp:cNvPr id="0" name=""/>
        <dsp:cNvSpPr/>
      </dsp:nvSpPr>
      <dsp:spPr>
        <a:xfrm>
          <a:off x="8512928" y="1377338"/>
          <a:ext cx="2666395" cy="2663990"/>
        </a:xfrm>
        <a:prstGeom prst="roundRect">
          <a:avLst/>
        </a:prstGeom>
        <a:solidFill>
          <a:schemeClr val="bg1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solidFill>
                <a:schemeClr val="tx1"/>
              </a:solidFill>
            </a:rPr>
            <a:t>Measurement for glucose level 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/>
              </a:solidFill>
            </a:rPr>
            <a:t>in blood and urine</a:t>
          </a:r>
        </a:p>
      </dsp:txBody>
      <dsp:txXfrm>
        <a:off x="8642973" y="1507383"/>
        <a:ext cx="2406305" cy="24039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C306D7-A076-477C-B947-76DEC3A82539}">
      <dsp:nvSpPr>
        <dsp:cNvPr id="0" name=""/>
        <dsp:cNvSpPr/>
      </dsp:nvSpPr>
      <dsp:spPr>
        <a:xfrm>
          <a:off x="71247" y="197981"/>
          <a:ext cx="2152964" cy="810254"/>
        </a:xfrm>
        <a:prstGeom prst="chevron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Research Gap</a:t>
          </a:r>
        </a:p>
      </dsp:txBody>
      <dsp:txXfrm>
        <a:off x="476374" y="197981"/>
        <a:ext cx="1342710" cy="810254"/>
      </dsp:txXfrm>
    </dsp:sp>
    <dsp:sp modelId="{E353B25C-5B2B-4B3D-AEDD-83FA244D1512}">
      <dsp:nvSpPr>
        <dsp:cNvPr id="0" name=""/>
        <dsp:cNvSpPr/>
      </dsp:nvSpPr>
      <dsp:spPr>
        <a:xfrm>
          <a:off x="1848162" y="207118"/>
          <a:ext cx="1534449" cy="809999"/>
        </a:xfrm>
        <a:prstGeom prst="chevron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Aim</a:t>
          </a:r>
        </a:p>
      </dsp:txBody>
      <dsp:txXfrm>
        <a:off x="2253162" y="207118"/>
        <a:ext cx="724450" cy="809999"/>
      </dsp:txXfrm>
    </dsp:sp>
    <dsp:sp modelId="{55AEC47F-A682-4225-B302-74D6928265D2}">
      <dsp:nvSpPr>
        <dsp:cNvPr id="0" name=""/>
        <dsp:cNvSpPr/>
      </dsp:nvSpPr>
      <dsp:spPr>
        <a:xfrm>
          <a:off x="3038194" y="198108"/>
          <a:ext cx="2362906" cy="809999"/>
        </a:xfrm>
        <a:prstGeom prst="chevron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Objectives</a:t>
          </a:r>
        </a:p>
      </dsp:txBody>
      <dsp:txXfrm>
        <a:off x="3443194" y="198108"/>
        <a:ext cx="1552907" cy="809999"/>
      </dsp:txXfrm>
    </dsp:sp>
    <dsp:sp modelId="{16A292B0-4EF3-4F6D-947B-A9E12F02C746}">
      <dsp:nvSpPr>
        <dsp:cNvPr id="0" name=""/>
        <dsp:cNvSpPr/>
      </dsp:nvSpPr>
      <dsp:spPr>
        <a:xfrm>
          <a:off x="5057606" y="203104"/>
          <a:ext cx="2910789" cy="809999"/>
        </a:xfrm>
        <a:prstGeom prst="chevron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Leading Idea</a:t>
          </a:r>
        </a:p>
      </dsp:txBody>
      <dsp:txXfrm>
        <a:off x="5462606" y="203104"/>
        <a:ext cx="2100790" cy="809999"/>
      </dsp:txXfrm>
    </dsp:sp>
    <dsp:sp modelId="{3BE5B20F-7D0B-49D3-BD68-6BF818AB7F76}">
      <dsp:nvSpPr>
        <dsp:cNvPr id="0" name=""/>
        <dsp:cNvSpPr/>
      </dsp:nvSpPr>
      <dsp:spPr>
        <a:xfrm>
          <a:off x="7595403" y="199552"/>
          <a:ext cx="2268003" cy="809999"/>
        </a:xfrm>
        <a:prstGeom prst="chevron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Results</a:t>
          </a:r>
        </a:p>
      </dsp:txBody>
      <dsp:txXfrm>
        <a:off x="8000403" y="199552"/>
        <a:ext cx="1458004" cy="809999"/>
      </dsp:txXfrm>
    </dsp:sp>
    <dsp:sp modelId="{D674D229-DB6D-4C12-8DF6-8234BBD765E1}">
      <dsp:nvSpPr>
        <dsp:cNvPr id="0" name=""/>
        <dsp:cNvSpPr/>
      </dsp:nvSpPr>
      <dsp:spPr>
        <a:xfrm>
          <a:off x="9515096" y="199557"/>
          <a:ext cx="1878568" cy="809999"/>
        </a:xfrm>
        <a:prstGeom prst="chevron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Budget</a:t>
          </a:r>
        </a:p>
      </dsp:txBody>
      <dsp:txXfrm>
        <a:off x="9920096" y="199557"/>
        <a:ext cx="1068569" cy="8099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C306D7-A076-477C-B947-76DEC3A82539}">
      <dsp:nvSpPr>
        <dsp:cNvPr id="0" name=""/>
        <dsp:cNvSpPr/>
      </dsp:nvSpPr>
      <dsp:spPr>
        <a:xfrm>
          <a:off x="71247" y="197981"/>
          <a:ext cx="2152964" cy="810254"/>
        </a:xfrm>
        <a:prstGeom prst="chevron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Research Gap</a:t>
          </a:r>
        </a:p>
      </dsp:txBody>
      <dsp:txXfrm>
        <a:off x="476374" y="197981"/>
        <a:ext cx="1342710" cy="810254"/>
      </dsp:txXfrm>
    </dsp:sp>
    <dsp:sp modelId="{E353B25C-5B2B-4B3D-AEDD-83FA244D1512}">
      <dsp:nvSpPr>
        <dsp:cNvPr id="0" name=""/>
        <dsp:cNvSpPr/>
      </dsp:nvSpPr>
      <dsp:spPr>
        <a:xfrm>
          <a:off x="1848162" y="207118"/>
          <a:ext cx="1534449" cy="809999"/>
        </a:xfrm>
        <a:prstGeom prst="chevron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Aim</a:t>
          </a:r>
        </a:p>
      </dsp:txBody>
      <dsp:txXfrm>
        <a:off x="2253162" y="207118"/>
        <a:ext cx="724450" cy="809999"/>
      </dsp:txXfrm>
    </dsp:sp>
    <dsp:sp modelId="{55AEC47F-A682-4225-B302-74D6928265D2}">
      <dsp:nvSpPr>
        <dsp:cNvPr id="0" name=""/>
        <dsp:cNvSpPr/>
      </dsp:nvSpPr>
      <dsp:spPr>
        <a:xfrm>
          <a:off x="3066331" y="198108"/>
          <a:ext cx="2362906" cy="809999"/>
        </a:xfrm>
        <a:prstGeom prst="chevron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Objectives</a:t>
          </a:r>
        </a:p>
      </dsp:txBody>
      <dsp:txXfrm>
        <a:off x="3471331" y="198108"/>
        <a:ext cx="1552907" cy="809999"/>
      </dsp:txXfrm>
    </dsp:sp>
    <dsp:sp modelId="{16A292B0-4EF3-4F6D-947B-A9E12F02C746}">
      <dsp:nvSpPr>
        <dsp:cNvPr id="0" name=""/>
        <dsp:cNvSpPr/>
      </dsp:nvSpPr>
      <dsp:spPr>
        <a:xfrm>
          <a:off x="5057606" y="203104"/>
          <a:ext cx="2910789" cy="809999"/>
        </a:xfrm>
        <a:prstGeom prst="chevron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Leading Idea</a:t>
          </a:r>
        </a:p>
      </dsp:txBody>
      <dsp:txXfrm>
        <a:off x="5462606" y="203104"/>
        <a:ext cx="2100790" cy="809999"/>
      </dsp:txXfrm>
    </dsp:sp>
    <dsp:sp modelId="{3BE5B20F-7D0B-49D3-BD68-6BF818AB7F76}">
      <dsp:nvSpPr>
        <dsp:cNvPr id="0" name=""/>
        <dsp:cNvSpPr/>
      </dsp:nvSpPr>
      <dsp:spPr>
        <a:xfrm>
          <a:off x="7581342" y="207157"/>
          <a:ext cx="2268003" cy="809999"/>
        </a:xfrm>
        <a:prstGeom prst="chevron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Results</a:t>
          </a:r>
        </a:p>
      </dsp:txBody>
      <dsp:txXfrm>
        <a:off x="7986342" y="207157"/>
        <a:ext cx="1458004" cy="809999"/>
      </dsp:txXfrm>
    </dsp:sp>
    <dsp:sp modelId="{D674D229-DB6D-4C12-8DF6-8234BBD765E1}">
      <dsp:nvSpPr>
        <dsp:cNvPr id="0" name=""/>
        <dsp:cNvSpPr/>
      </dsp:nvSpPr>
      <dsp:spPr>
        <a:xfrm>
          <a:off x="9466720" y="207157"/>
          <a:ext cx="1878568" cy="809999"/>
        </a:xfrm>
        <a:prstGeom prst="chevron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Budget</a:t>
          </a:r>
        </a:p>
      </dsp:txBody>
      <dsp:txXfrm>
        <a:off x="9871720" y="207157"/>
        <a:ext cx="1068569" cy="8099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C306D7-A076-477C-B947-76DEC3A82539}">
      <dsp:nvSpPr>
        <dsp:cNvPr id="0" name=""/>
        <dsp:cNvSpPr/>
      </dsp:nvSpPr>
      <dsp:spPr>
        <a:xfrm>
          <a:off x="71247" y="197981"/>
          <a:ext cx="2152964" cy="810254"/>
        </a:xfrm>
        <a:prstGeom prst="chevron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Research Gap</a:t>
          </a:r>
        </a:p>
      </dsp:txBody>
      <dsp:txXfrm>
        <a:off x="476374" y="197981"/>
        <a:ext cx="1342710" cy="810254"/>
      </dsp:txXfrm>
    </dsp:sp>
    <dsp:sp modelId="{E353B25C-5B2B-4B3D-AEDD-83FA244D1512}">
      <dsp:nvSpPr>
        <dsp:cNvPr id="0" name=""/>
        <dsp:cNvSpPr/>
      </dsp:nvSpPr>
      <dsp:spPr>
        <a:xfrm>
          <a:off x="1848162" y="207118"/>
          <a:ext cx="1534449" cy="809999"/>
        </a:xfrm>
        <a:prstGeom prst="chevron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Aim</a:t>
          </a:r>
        </a:p>
      </dsp:txBody>
      <dsp:txXfrm>
        <a:off x="2253162" y="207118"/>
        <a:ext cx="724450" cy="809999"/>
      </dsp:txXfrm>
    </dsp:sp>
    <dsp:sp modelId="{55AEC47F-A682-4225-B302-74D6928265D2}">
      <dsp:nvSpPr>
        <dsp:cNvPr id="0" name=""/>
        <dsp:cNvSpPr/>
      </dsp:nvSpPr>
      <dsp:spPr>
        <a:xfrm>
          <a:off x="3066331" y="198108"/>
          <a:ext cx="2362906" cy="809999"/>
        </a:xfrm>
        <a:prstGeom prst="chevron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Objectives</a:t>
          </a:r>
        </a:p>
      </dsp:txBody>
      <dsp:txXfrm>
        <a:off x="3471331" y="198108"/>
        <a:ext cx="1552907" cy="809999"/>
      </dsp:txXfrm>
    </dsp:sp>
    <dsp:sp modelId="{16A292B0-4EF3-4F6D-947B-A9E12F02C746}">
      <dsp:nvSpPr>
        <dsp:cNvPr id="0" name=""/>
        <dsp:cNvSpPr/>
      </dsp:nvSpPr>
      <dsp:spPr>
        <a:xfrm>
          <a:off x="5057606" y="203104"/>
          <a:ext cx="2910789" cy="809999"/>
        </a:xfrm>
        <a:prstGeom prst="chevron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Leading idea</a:t>
          </a:r>
        </a:p>
      </dsp:txBody>
      <dsp:txXfrm>
        <a:off x="5462606" y="203104"/>
        <a:ext cx="2100790" cy="809999"/>
      </dsp:txXfrm>
    </dsp:sp>
    <dsp:sp modelId="{3BE5B20F-7D0B-49D3-BD68-6BF818AB7F76}">
      <dsp:nvSpPr>
        <dsp:cNvPr id="0" name=""/>
        <dsp:cNvSpPr/>
      </dsp:nvSpPr>
      <dsp:spPr>
        <a:xfrm>
          <a:off x="7607705" y="212327"/>
          <a:ext cx="2268003" cy="809999"/>
        </a:xfrm>
        <a:prstGeom prst="chevron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Results</a:t>
          </a:r>
        </a:p>
      </dsp:txBody>
      <dsp:txXfrm>
        <a:off x="8012705" y="212327"/>
        <a:ext cx="1458004" cy="809999"/>
      </dsp:txXfrm>
    </dsp:sp>
    <dsp:sp modelId="{D674D229-DB6D-4C12-8DF6-8234BBD765E1}">
      <dsp:nvSpPr>
        <dsp:cNvPr id="0" name=""/>
        <dsp:cNvSpPr/>
      </dsp:nvSpPr>
      <dsp:spPr>
        <a:xfrm>
          <a:off x="9533722" y="196224"/>
          <a:ext cx="1878568" cy="809999"/>
        </a:xfrm>
        <a:prstGeom prst="chevron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Budget</a:t>
          </a:r>
        </a:p>
      </dsp:txBody>
      <dsp:txXfrm>
        <a:off x="9938722" y="196224"/>
        <a:ext cx="1068569" cy="8099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C306D7-A076-477C-B947-76DEC3A82539}">
      <dsp:nvSpPr>
        <dsp:cNvPr id="0" name=""/>
        <dsp:cNvSpPr/>
      </dsp:nvSpPr>
      <dsp:spPr>
        <a:xfrm>
          <a:off x="71247" y="197981"/>
          <a:ext cx="2152964" cy="810254"/>
        </a:xfrm>
        <a:prstGeom prst="chevron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Research Gap</a:t>
          </a:r>
        </a:p>
      </dsp:txBody>
      <dsp:txXfrm>
        <a:off x="476374" y="197981"/>
        <a:ext cx="1342710" cy="810254"/>
      </dsp:txXfrm>
    </dsp:sp>
    <dsp:sp modelId="{E353B25C-5B2B-4B3D-AEDD-83FA244D1512}">
      <dsp:nvSpPr>
        <dsp:cNvPr id="0" name=""/>
        <dsp:cNvSpPr/>
      </dsp:nvSpPr>
      <dsp:spPr>
        <a:xfrm>
          <a:off x="1848162" y="207118"/>
          <a:ext cx="1534449" cy="809999"/>
        </a:xfrm>
        <a:prstGeom prst="chevron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Aim</a:t>
          </a:r>
        </a:p>
      </dsp:txBody>
      <dsp:txXfrm>
        <a:off x="2253162" y="207118"/>
        <a:ext cx="724450" cy="809999"/>
      </dsp:txXfrm>
    </dsp:sp>
    <dsp:sp modelId="{55AEC47F-A682-4225-B302-74D6928265D2}">
      <dsp:nvSpPr>
        <dsp:cNvPr id="0" name=""/>
        <dsp:cNvSpPr/>
      </dsp:nvSpPr>
      <dsp:spPr>
        <a:xfrm>
          <a:off x="3066331" y="198108"/>
          <a:ext cx="2362906" cy="809999"/>
        </a:xfrm>
        <a:prstGeom prst="chevron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Objectives</a:t>
          </a:r>
        </a:p>
      </dsp:txBody>
      <dsp:txXfrm>
        <a:off x="3471331" y="198108"/>
        <a:ext cx="1552907" cy="809999"/>
      </dsp:txXfrm>
    </dsp:sp>
    <dsp:sp modelId="{16A292B0-4EF3-4F6D-947B-A9E12F02C746}">
      <dsp:nvSpPr>
        <dsp:cNvPr id="0" name=""/>
        <dsp:cNvSpPr/>
      </dsp:nvSpPr>
      <dsp:spPr>
        <a:xfrm>
          <a:off x="5057606" y="203104"/>
          <a:ext cx="2910789" cy="809999"/>
        </a:xfrm>
        <a:prstGeom prst="chevron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Leading Idea</a:t>
          </a:r>
        </a:p>
      </dsp:txBody>
      <dsp:txXfrm>
        <a:off x="5462606" y="203104"/>
        <a:ext cx="2100790" cy="809999"/>
      </dsp:txXfrm>
    </dsp:sp>
    <dsp:sp modelId="{3BE5B20F-7D0B-49D3-BD68-6BF818AB7F76}">
      <dsp:nvSpPr>
        <dsp:cNvPr id="0" name=""/>
        <dsp:cNvSpPr/>
      </dsp:nvSpPr>
      <dsp:spPr>
        <a:xfrm>
          <a:off x="7606417" y="205265"/>
          <a:ext cx="2268003" cy="809999"/>
        </a:xfrm>
        <a:prstGeom prst="chevron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Results</a:t>
          </a:r>
        </a:p>
      </dsp:txBody>
      <dsp:txXfrm>
        <a:off x="8011417" y="205265"/>
        <a:ext cx="1458004" cy="809999"/>
      </dsp:txXfrm>
    </dsp:sp>
    <dsp:sp modelId="{D674D229-DB6D-4C12-8DF6-8234BBD765E1}">
      <dsp:nvSpPr>
        <dsp:cNvPr id="0" name=""/>
        <dsp:cNvSpPr/>
      </dsp:nvSpPr>
      <dsp:spPr>
        <a:xfrm>
          <a:off x="9533050" y="210083"/>
          <a:ext cx="1878568" cy="809999"/>
        </a:xfrm>
        <a:prstGeom prst="chevron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Budget</a:t>
          </a:r>
        </a:p>
      </dsp:txBody>
      <dsp:txXfrm>
        <a:off x="9938050" y="210083"/>
        <a:ext cx="1068569" cy="80999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C306D7-A076-477C-B947-76DEC3A82539}">
      <dsp:nvSpPr>
        <dsp:cNvPr id="0" name=""/>
        <dsp:cNvSpPr/>
      </dsp:nvSpPr>
      <dsp:spPr>
        <a:xfrm>
          <a:off x="71247" y="197981"/>
          <a:ext cx="2152964" cy="810254"/>
        </a:xfrm>
        <a:prstGeom prst="chevron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Research Gap</a:t>
          </a:r>
        </a:p>
      </dsp:txBody>
      <dsp:txXfrm>
        <a:off x="476374" y="197981"/>
        <a:ext cx="1342710" cy="810254"/>
      </dsp:txXfrm>
    </dsp:sp>
    <dsp:sp modelId="{E353B25C-5B2B-4B3D-AEDD-83FA244D1512}">
      <dsp:nvSpPr>
        <dsp:cNvPr id="0" name=""/>
        <dsp:cNvSpPr/>
      </dsp:nvSpPr>
      <dsp:spPr>
        <a:xfrm>
          <a:off x="1848162" y="207118"/>
          <a:ext cx="1534449" cy="809999"/>
        </a:xfrm>
        <a:prstGeom prst="chevron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Aim</a:t>
          </a:r>
        </a:p>
      </dsp:txBody>
      <dsp:txXfrm>
        <a:off x="2253162" y="207118"/>
        <a:ext cx="724450" cy="809999"/>
      </dsp:txXfrm>
    </dsp:sp>
    <dsp:sp modelId="{55AEC47F-A682-4225-B302-74D6928265D2}">
      <dsp:nvSpPr>
        <dsp:cNvPr id="0" name=""/>
        <dsp:cNvSpPr/>
      </dsp:nvSpPr>
      <dsp:spPr>
        <a:xfrm>
          <a:off x="3066331" y="198108"/>
          <a:ext cx="2362906" cy="809999"/>
        </a:xfrm>
        <a:prstGeom prst="chevron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Objectives</a:t>
          </a:r>
        </a:p>
      </dsp:txBody>
      <dsp:txXfrm>
        <a:off x="3471331" y="198108"/>
        <a:ext cx="1552907" cy="809999"/>
      </dsp:txXfrm>
    </dsp:sp>
    <dsp:sp modelId="{16A292B0-4EF3-4F6D-947B-A9E12F02C746}">
      <dsp:nvSpPr>
        <dsp:cNvPr id="0" name=""/>
        <dsp:cNvSpPr/>
      </dsp:nvSpPr>
      <dsp:spPr>
        <a:xfrm>
          <a:off x="5057606" y="203104"/>
          <a:ext cx="2910789" cy="809999"/>
        </a:xfrm>
        <a:prstGeom prst="chevron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Leading Idea</a:t>
          </a:r>
        </a:p>
      </dsp:txBody>
      <dsp:txXfrm>
        <a:off x="5462606" y="203104"/>
        <a:ext cx="2100790" cy="809999"/>
      </dsp:txXfrm>
    </dsp:sp>
    <dsp:sp modelId="{3BE5B20F-7D0B-49D3-BD68-6BF818AB7F76}">
      <dsp:nvSpPr>
        <dsp:cNvPr id="0" name=""/>
        <dsp:cNvSpPr/>
      </dsp:nvSpPr>
      <dsp:spPr>
        <a:xfrm>
          <a:off x="7607705" y="212327"/>
          <a:ext cx="2268003" cy="809999"/>
        </a:xfrm>
        <a:prstGeom prst="chevron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Results</a:t>
          </a:r>
        </a:p>
      </dsp:txBody>
      <dsp:txXfrm>
        <a:off x="8012705" y="212327"/>
        <a:ext cx="1458004" cy="809999"/>
      </dsp:txXfrm>
    </dsp:sp>
    <dsp:sp modelId="{D674D229-DB6D-4C12-8DF6-8234BBD765E1}">
      <dsp:nvSpPr>
        <dsp:cNvPr id="0" name=""/>
        <dsp:cNvSpPr/>
      </dsp:nvSpPr>
      <dsp:spPr>
        <a:xfrm>
          <a:off x="9533722" y="196224"/>
          <a:ext cx="1878568" cy="809999"/>
        </a:xfrm>
        <a:prstGeom prst="chevron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Budget</a:t>
          </a:r>
        </a:p>
      </dsp:txBody>
      <dsp:txXfrm>
        <a:off x="9938722" y="196224"/>
        <a:ext cx="1068569" cy="809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A7F68-C4D7-4D64-B340-01DE28F3CB51}" type="datetimeFigureOut">
              <a:rPr lang="en-GB" smtClean="0"/>
              <a:t>01/09/2016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ACF90-A564-4964-A866-BAAD6743CD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363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8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oleObject" Target="../embeddings/oleObject1.bin"/><Relationship Id="rId7" Type="http://schemas.openxmlformats.org/officeDocument/2006/relationships/diagramData" Target="../diagrams/data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11" Type="http://schemas.microsoft.com/office/2007/relationships/diagramDrawing" Target="../diagrams/drawing6.xml"/><Relationship Id="rId5" Type="http://schemas.openxmlformats.org/officeDocument/2006/relationships/oleObject" Target="../embeddings/oleObject2.bin"/><Relationship Id="rId10" Type="http://schemas.openxmlformats.org/officeDocument/2006/relationships/diagramColors" Target="../diagrams/colors6.xml"/><Relationship Id="rId4" Type="http://schemas.openxmlformats.org/officeDocument/2006/relationships/image" Target="../media/image9.wmf"/><Relationship Id="rId9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8958" y="1999926"/>
            <a:ext cx="100226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Stable </a:t>
            </a:r>
            <a:r>
              <a:rPr lang="en-GB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Assembled Multilayers Based on </a:t>
            </a:r>
            <a:r>
              <a:rPr lang="uk-UA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Hyperbranched Glyconanomaterials for reusable </a:t>
            </a:r>
            <a:r>
              <a:rPr lang="en-GB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colorimetric </a:t>
            </a:r>
            <a:r>
              <a:rPr lang="uk-UA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Biosensing application</a:t>
            </a:r>
            <a:r>
              <a:rPr lang="en-GB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8782" y="6347792"/>
            <a:ext cx="4877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b="1" i="1" dirty="0">
                <a:solidFill>
                  <a:srgbClr val="0000FF"/>
                </a:solidFill>
              </a:rPr>
              <a:t>Modern and future approaches to medical diagnostics</a:t>
            </a:r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268028" y="4386720"/>
            <a:ext cx="60044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err="1">
                <a:solidFill>
                  <a:srgbClr val="0070C0"/>
                </a:solidFill>
              </a:rPr>
              <a:t>By</a:t>
            </a:r>
            <a:r>
              <a:rPr lang="de-DE" sz="2400" b="1" dirty="0">
                <a:solidFill>
                  <a:srgbClr val="0070C0"/>
                </a:solidFill>
              </a:rPr>
              <a:t> Dr. Samaa Salem</a:t>
            </a:r>
          </a:p>
          <a:p>
            <a:pPr algn="ctr"/>
            <a:r>
              <a:rPr lang="de-DE" sz="2400" b="1" dirty="0">
                <a:solidFill>
                  <a:srgbClr val="0070C0"/>
                </a:solidFill>
              </a:rPr>
              <a:t>Researcher</a:t>
            </a:r>
          </a:p>
          <a:p>
            <a:pPr algn="ctr"/>
            <a:r>
              <a:rPr lang="de-DE" sz="2400" b="1" dirty="0">
                <a:solidFill>
                  <a:srgbClr val="0070C0"/>
                </a:solidFill>
              </a:rPr>
              <a:t>National Research Center (NRC) , </a:t>
            </a:r>
            <a:r>
              <a:rPr lang="de-DE" sz="2400" b="1" dirty="0" err="1">
                <a:solidFill>
                  <a:srgbClr val="0070C0"/>
                </a:solidFill>
              </a:rPr>
              <a:t>Cairo</a:t>
            </a:r>
            <a:r>
              <a:rPr lang="de-DE" sz="2400" b="1" dirty="0">
                <a:solidFill>
                  <a:srgbClr val="0070C0"/>
                </a:solidFill>
              </a:rPr>
              <a:t>, Egypt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39130" y="6486291"/>
            <a:ext cx="184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Date: 31.08.2016</a:t>
            </a:r>
            <a:endParaRPr lang="en-GB" b="1" dirty="0"/>
          </a:p>
        </p:txBody>
      </p:sp>
      <p:pic>
        <p:nvPicPr>
          <p:cNvPr id="7" name="Picture 6" descr="downloa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85" y="362677"/>
            <a:ext cx="2042795" cy="1050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stdf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8" t="9468" r="12360" b="12427"/>
          <a:stretch>
            <a:fillRect/>
          </a:stretch>
        </p:blipFill>
        <p:spPr bwMode="auto">
          <a:xfrm>
            <a:off x="2637430" y="362677"/>
            <a:ext cx="1848485" cy="1128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5839" y="62874"/>
            <a:ext cx="1152000" cy="172800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14" y="429793"/>
            <a:ext cx="1870075" cy="12236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0100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8259" y="462673"/>
            <a:ext cx="54986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Experimental Work</a:t>
            </a:r>
            <a:endParaRPr lang="en-GB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 descr="2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59" y="1386003"/>
            <a:ext cx="6804000" cy="50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5464125" y="4426846"/>
            <a:ext cx="541526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Gox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Glucose oxidase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HRP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Horseradish peroxide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TMB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3,3’,5,5’-tetramethylbenzidine 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085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thod fina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301" y="495946"/>
            <a:ext cx="3766089" cy="559488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908259" y="462673"/>
            <a:ext cx="54986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Experimental Work</a:t>
            </a:r>
            <a:endParaRPr lang="en-GB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7335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1842" y="245906"/>
            <a:ext cx="50305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Impact &amp;Outlook</a:t>
            </a:r>
            <a:endParaRPr lang="en-GB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2232" y="999900"/>
            <a:ext cx="11130425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3200" b="1" dirty="0"/>
              <a:t>Promising approach to medical diagnostics by patients or in doctors clinics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3200" b="1" dirty="0"/>
              <a:t>Rapid diagnostics may lead to more timely and effective treatment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b="1" dirty="0"/>
              <a:t>Increasing selectivity, stability, cheapness and long term storage</a:t>
            </a:r>
            <a:endParaRPr lang="en-US" altLang="en-US" sz="3200" b="1" dirty="0"/>
          </a:p>
          <a:p>
            <a:endParaRPr lang="en-US" altLang="en-US" sz="2800" b="1" dirty="0">
              <a:solidFill>
                <a:srgbClr val="0000FF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1391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31684" y="335332"/>
            <a:ext cx="74012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Polyelectrolyte</a:t>
            </a:r>
            <a:r>
              <a:rPr lang="de-DE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de-DE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Multilayers</a:t>
            </a:r>
            <a:endParaRPr lang="en-GB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Multilayer Animation Mediu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5536" y="1523991"/>
            <a:ext cx="5868000" cy="4283205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9388" y="6023248"/>
            <a:ext cx="8770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 K. Iler, </a:t>
            </a:r>
            <a:r>
              <a:rPr lang="de-DE" altLang="en-US" sz="1200" i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Multilayers</a:t>
            </a:r>
            <a:r>
              <a:rPr lang="de-DE" altLang="en-US" sz="1200" i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200" i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en-US" sz="1200" i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200" i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Colloidal</a:t>
            </a:r>
            <a:r>
              <a:rPr lang="de-DE" altLang="en-US" sz="1200" i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200" i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r>
              <a:rPr lang="de-DE" altLang="en-US" sz="1200" i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alt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de-DE" alt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Collid</a:t>
            </a:r>
            <a:r>
              <a:rPr lang="de-DE" alt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Interface </a:t>
            </a:r>
            <a:r>
              <a:rPr lang="de-DE" alt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</a:t>
            </a:r>
            <a:r>
              <a:rPr lang="de-DE" alt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1966. </a:t>
            </a:r>
            <a:r>
              <a:rPr lang="de-DE" altLang="en-US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</a:t>
            </a:r>
            <a:r>
              <a:rPr lang="de-DE" alt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(6): p. 569-594.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 Decher, </a:t>
            </a:r>
            <a:r>
              <a:rPr lang="en-US" sz="1200" i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Buildup of Ultrathin Multilayer Films by a Self-assembly process: III. Consecutively Alternating Adsorption of Anionic and Cationic Polyelectrolytes on Charged Surfaces. </a:t>
            </a:r>
            <a:r>
              <a:rPr lang="de-DE" alt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</a:t>
            </a:r>
            <a:r>
              <a:rPr lang="de-DE" alt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Solid Films, 1992. </a:t>
            </a:r>
            <a:r>
              <a:rPr lang="de-DE" altLang="en-US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210-211</a:t>
            </a:r>
            <a:r>
              <a:rPr lang="de-DE" alt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alt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de-DE" alt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2 ): p. 831-835. </a:t>
            </a:r>
            <a:endParaRPr lang="en-GB" altLang="en-US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3"/>
          <p:cNvSpPr txBox="1"/>
          <p:nvPr/>
        </p:nvSpPr>
        <p:spPr>
          <a:xfrm>
            <a:off x="6371084" y="1412875"/>
            <a:ext cx="522456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kern="0" dirty="0">
                <a:latin typeface="Arial" panose="020B0604020202020204" pitchFamily="34" charset="0"/>
                <a:cs typeface="Arial" panose="020B0604020202020204" pitchFamily="34" charset="0"/>
              </a:rPr>
              <a:t>The bilayers deposition and wash steps can be performed in many different ways including:</a:t>
            </a:r>
          </a:p>
        </p:txBody>
      </p:sp>
      <p:sp>
        <p:nvSpPr>
          <p:cNvPr id="7" name="Textfeld 5"/>
          <p:cNvSpPr txBox="1"/>
          <p:nvPr/>
        </p:nvSpPr>
        <p:spPr>
          <a:xfrm>
            <a:off x="6371084" y="3474978"/>
            <a:ext cx="5364596" cy="2239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de-DE" sz="2400" kern="0" dirty="0">
                <a:latin typeface="Arial" panose="020B0604020202020204" pitchFamily="34" charset="0"/>
                <a:cs typeface="Arial" panose="020B0604020202020204" pitchFamily="34" charset="0"/>
              </a:rPr>
              <a:t>Dip-</a:t>
            </a:r>
            <a:r>
              <a:rPr lang="de-DE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coating</a:t>
            </a:r>
            <a:endParaRPr lang="de-DE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de-DE" sz="2400" kern="0" dirty="0">
                <a:latin typeface="Arial" panose="020B0604020202020204" pitchFamily="34" charset="0"/>
                <a:cs typeface="Arial" panose="020B0604020202020204" pitchFamily="34" charset="0"/>
              </a:rPr>
              <a:t>Spin-</a:t>
            </a:r>
            <a:r>
              <a:rPr lang="de-DE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coating</a:t>
            </a:r>
            <a:r>
              <a:rPr lang="de-DE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de-DE" sz="2400" kern="0" dirty="0">
                <a:latin typeface="Arial" panose="020B0604020202020204" pitchFamily="34" charset="0"/>
                <a:cs typeface="Arial" panose="020B0604020202020204" pitchFamily="34" charset="0"/>
              </a:rPr>
              <a:t>Spray-</a:t>
            </a:r>
            <a:r>
              <a:rPr lang="de-DE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coating</a:t>
            </a:r>
            <a:endParaRPr lang="de-DE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de-DE" sz="2400" kern="0" dirty="0">
                <a:latin typeface="Arial" panose="020B0604020202020204" pitchFamily="34" charset="0"/>
                <a:cs typeface="Arial" panose="020B0604020202020204" pitchFamily="34" charset="0"/>
              </a:rPr>
              <a:t>Flow-</a:t>
            </a:r>
            <a:r>
              <a:rPr lang="de-DE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de-DE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techniques</a:t>
            </a:r>
          </a:p>
        </p:txBody>
      </p:sp>
    </p:spTree>
    <p:extLst>
      <p:ext uri="{BB962C8B-B14F-4D97-AF65-F5344CB8AC3E}">
        <p14:creationId xmlns:p14="http://schemas.microsoft.com/office/powerpoint/2010/main" val="23853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920" y="947980"/>
            <a:ext cx="10364451" cy="733205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0B0F0"/>
                </a:solidFill>
              </a:rPr>
              <a:t>Why is the research needed?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3775" y="1444166"/>
            <a:ext cx="64395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/>
              <a:t>Biosensor </a:t>
            </a:r>
            <a:r>
              <a:rPr lang="de-DE" sz="4000" b="1" dirty="0" err="1"/>
              <a:t>Classical</a:t>
            </a:r>
            <a:r>
              <a:rPr lang="de-DE" sz="4000" b="1" dirty="0"/>
              <a:t> </a:t>
            </a:r>
            <a:r>
              <a:rPr lang="de-DE" sz="4000" b="1" dirty="0" err="1"/>
              <a:t>definition</a:t>
            </a:r>
            <a:endParaRPr lang="en-GB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33932" y="2358199"/>
            <a:ext cx="92899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de-DE" sz="3200" dirty="0"/>
              <a:t>A </a:t>
            </a:r>
            <a:r>
              <a:rPr lang="de-DE" sz="3200" dirty="0" err="1"/>
              <a:t>device</a:t>
            </a:r>
            <a:r>
              <a:rPr lang="de-DE" sz="3200" dirty="0"/>
              <a:t> </a:t>
            </a:r>
            <a:r>
              <a:rPr lang="de-DE" sz="3200" dirty="0" err="1"/>
              <a:t>that</a:t>
            </a:r>
            <a:r>
              <a:rPr lang="de-DE" sz="3200" dirty="0"/>
              <a:t> </a:t>
            </a:r>
            <a:r>
              <a:rPr lang="de-DE" sz="3200" dirty="0" err="1"/>
              <a:t>utilises</a:t>
            </a:r>
            <a:r>
              <a:rPr lang="de-DE" sz="3200" dirty="0"/>
              <a:t> </a:t>
            </a:r>
            <a:r>
              <a:rPr lang="de-DE" sz="3200" dirty="0" err="1"/>
              <a:t>biological</a:t>
            </a:r>
            <a:r>
              <a:rPr lang="de-DE" sz="3200" dirty="0"/>
              <a:t> </a:t>
            </a:r>
            <a:r>
              <a:rPr lang="de-DE" sz="3200" dirty="0" err="1"/>
              <a:t>component</a:t>
            </a:r>
            <a:r>
              <a:rPr lang="de-DE" sz="3200" dirty="0"/>
              <a:t> e.g. </a:t>
            </a:r>
            <a:r>
              <a:rPr lang="de-DE" sz="3200" dirty="0" err="1"/>
              <a:t>enzymes</a:t>
            </a:r>
            <a:r>
              <a:rPr lang="de-DE" sz="3200" dirty="0"/>
              <a:t> </a:t>
            </a:r>
            <a:r>
              <a:rPr lang="de-DE" sz="3200" dirty="0" err="1"/>
              <a:t>to</a:t>
            </a:r>
            <a:r>
              <a:rPr lang="de-DE" sz="3200" dirty="0"/>
              <a:t> </a:t>
            </a:r>
            <a:r>
              <a:rPr lang="de-DE" sz="3200" dirty="0" err="1"/>
              <a:t>indicate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amount</a:t>
            </a:r>
            <a:r>
              <a:rPr lang="de-DE" sz="3200" dirty="0"/>
              <a:t> </a:t>
            </a:r>
            <a:r>
              <a:rPr lang="de-DE" sz="3200" dirty="0" err="1"/>
              <a:t>of</a:t>
            </a:r>
            <a:r>
              <a:rPr lang="de-DE" sz="3200" dirty="0"/>
              <a:t> a </a:t>
            </a:r>
            <a:r>
              <a:rPr lang="de-DE" sz="3200" dirty="0" err="1"/>
              <a:t>biomaterials</a:t>
            </a:r>
            <a:endParaRPr lang="de-DE" sz="3200" dirty="0"/>
          </a:p>
          <a:p>
            <a:endParaRPr lang="de-DE" sz="32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de-DE" sz="3200" dirty="0"/>
              <a:t>This will </a:t>
            </a:r>
            <a:r>
              <a:rPr lang="de-DE" sz="3200" dirty="0" err="1"/>
              <a:t>help</a:t>
            </a:r>
            <a:r>
              <a:rPr lang="de-DE" sz="3200" dirty="0"/>
              <a:t> </a:t>
            </a:r>
            <a:r>
              <a:rPr lang="de-DE" sz="3200" dirty="0" err="1"/>
              <a:t>both</a:t>
            </a:r>
            <a:r>
              <a:rPr lang="de-DE" sz="3200" dirty="0"/>
              <a:t> </a:t>
            </a:r>
            <a:r>
              <a:rPr lang="de-DE" sz="3200" dirty="0" err="1"/>
              <a:t>patient</a:t>
            </a:r>
            <a:r>
              <a:rPr lang="de-DE" sz="3200" dirty="0"/>
              <a:t> </a:t>
            </a:r>
            <a:r>
              <a:rPr lang="de-DE" sz="3200" dirty="0" err="1"/>
              <a:t>and</a:t>
            </a:r>
            <a:r>
              <a:rPr lang="de-DE" sz="3200" dirty="0"/>
              <a:t> </a:t>
            </a:r>
            <a:r>
              <a:rPr lang="de-DE" sz="3200" dirty="0" err="1"/>
              <a:t>physician</a:t>
            </a:r>
            <a:r>
              <a:rPr lang="de-DE" sz="3200" dirty="0"/>
              <a:t> </a:t>
            </a:r>
            <a:r>
              <a:rPr lang="de-DE" sz="3200" dirty="0" err="1"/>
              <a:t>to</a:t>
            </a:r>
            <a:r>
              <a:rPr lang="de-DE" sz="3200" dirty="0"/>
              <a:t> </a:t>
            </a:r>
            <a:r>
              <a:rPr lang="de-DE" sz="3200" dirty="0" err="1"/>
              <a:t>recieve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analytical</a:t>
            </a:r>
            <a:r>
              <a:rPr lang="de-DE" sz="3200" dirty="0"/>
              <a:t> </a:t>
            </a:r>
            <a:r>
              <a:rPr lang="de-DE" sz="3200" dirty="0" err="1"/>
              <a:t>results</a:t>
            </a:r>
            <a:r>
              <a:rPr lang="de-DE" sz="3200" dirty="0"/>
              <a:t> </a:t>
            </a:r>
            <a:r>
              <a:rPr lang="de-DE" sz="3200" dirty="0" err="1"/>
              <a:t>more</a:t>
            </a:r>
            <a:r>
              <a:rPr lang="de-DE" sz="3200" dirty="0"/>
              <a:t> </a:t>
            </a:r>
            <a:r>
              <a:rPr lang="de-DE" sz="3200" dirty="0" err="1"/>
              <a:t>rapidly</a:t>
            </a:r>
            <a:endParaRPr lang="en-GB" sz="32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659219" y="2494705"/>
            <a:ext cx="10962926" cy="810730"/>
            <a:chOff x="659219" y="3549236"/>
            <a:chExt cx="10962926" cy="810730"/>
          </a:xfrm>
        </p:grpSpPr>
        <p:grpSp>
          <p:nvGrpSpPr>
            <p:cNvPr id="17" name="Group 16"/>
            <p:cNvGrpSpPr/>
            <p:nvPr/>
          </p:nvGrpSpPr>
          <p:grpSpPr>
            <a:xfrm>
              <a:off x="659219" y="3551584"/>
              <a:ext cx="8151735" cy="808382"/>
              <a:chOff x="659219" y="3551584"/>
              <a:chExt cx="8151735" cy="808382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659219" y="3551584"/>
                <a:ext cx="2508051" cy="808382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400" b="1" dirty="0" err="1">
                    <a:solidFill>
                      <a:schemeClr val="tx1"/>
                    </a:solidFill>
                  </a:rPr>
                  <a:t>Reproducibility</a:t>
                </a:r>
                <a:r>
                  <a:rPr lang="de-DE" sz="2400" b="1" dirty="0">
                    <a:solidFill>
                      <a:schemeClr val="tx1"/>
                    </a:solidFill>
                  </a:rPr>
                  <a:t> </a:t>
                </a:r>
                <a:endParaRPr lang="en-GB" sz="2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488095" y="3551584"/>
                <a:ext cx="2508051" cy="808382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400" b="1" dirty="0">
                    <a:solidFill>
                      <a:schemeClr val="tx1"/>
                    </a:solidFill>
                  </a:rPr>
                  <a:t>Long </a:t>
                </a:r>
                <a:r>
                  <a:rPr lang="de-DE" sz="2400" b="1" dirty="0" err="1">
                    <a:solidFill>
                      <a:schemeClr val="tx1"/>
                    </a:solidFill>
                  </a:rPr>
                  <a:t>term</a:t>
                </a:r>
                <a:r>
                  <a:rPr lang="de-DE" sz="2400" b="1" dirty="0">
                    <a:solidFill>
                      <a:schemeClr val="tx1"/>
                    </a:solidFill>
                  </a:rPr>
                  <a:t> </a:t>
                </a:r>
                <a:r>
                  <a:rPr lang="de-DE" sz="2400" b="1" dirty="0" err="1">
                    <a:solidFill>
                      <a:schemeClr val="tx1"/>
                    </a:solidFill>
                  </a:rPr>
                  <a:t>Stability</a:t>
                </a:r>
                <a:r>
                  <a:rPr lang="de-DE" sz="2400" b="1" dirty="0">
                    <a:solidFill>
                      <a:schemeClr val="tx1"/>
                    </a:solidFill>
                  </a:rPr>
                  <a:t> </a:t>
                </a:r>
                <a:endParaRPr lang="en-GB" sz="2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302903" y="3551584"/>
                <a:ext cx="2508051" cy="808382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400" b="1" dirty="0" err="1">
                    <a:solidFill>
                      <a:schemeClr val="tx1"/>
                    </a:solidFill>
                  </a:rPr>
                  <a:t>Accuracy</a:t>
                </a:r>
                <a:endParaRPr lang="en-GB" sz="24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5" name="Straight Connector 14"/>
              <p:cNvCxnSpPr>
                <a:stCxn id="11" idx="3"/>
                <a:endCxn id="12" idx="1"/>
              </p:cNvCxnSpPr>
              <p:nvPr/>
            </p:nvCxnSpPr>
            <p:spPr>
              <a:xfrm>
                <a:off x="3167270" y="3955775"/>
                <a:ext cx="32082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5978075" y="3955775"/>
                <a:ext cx="32082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Straight Connector 17"/>
            <p:cNvCxnSpPr/>
            <p:nvPr/>
          </p:nvCxnSpPr>
          <p:spPr>
            <a:xfrm>
              <a:off x="8789266" y="3953427"/>
              <a:ext cx="3208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9114094" y="3549236"/>
              <a:ext cx="2508051" cy="808382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>
                  <a:solidFill>
                    <a:schemeClr val="tx1"/>
                  </a:solidFill>
                </a:rPr>
                <a:t>Still </a:t>
              </a:r>
              <a:r>
                <a:rPr lang="de-DE" sz="2400" b="1" dirty="0" err="1">
                  <a:solidFill>
                    <a:schemeClr val="tx1"/>
                  </a:solidFill>
                </a:rPr>
                <a:t>missed</a:t>
              </a:r>
              <a:endParaRPr lang="en-GB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70140" y="3964088"/>
            <a:ext cx="1077115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err="1">
                <a:solidFill>
                  <a:schemeClr val="accent1">
                    <a:lumMod val="75000"/>
                  </a:schemeClr>
                </a:solidFill>
              </a:rPr>
              <a:t>What</a:t>
            </a:r>
            <a:r>
              <a:rPr lang="de-DE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200" b="1" dirty="0" err="1">
                <a:solidFill>
                  <a:schemeClr val="accent1">
                    <a:lumMod val="75000"/>
                  </a:schemeClr>
                </a:solidFill>
              </a:rPr>
              <a:t>Inhibit</a:t>
            </a:r>
            <a:r>
              <a:rPr lang="de-DE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200" b="1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de-DE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200" b="1" dirty="0" err="1">
                <a:solidFill>
                  <a:schemeClr val="accent1">
                    <a:lumMod val="75000"/>
                  </a:schemeClr>
                </a:solidFill>
              </a:rPr>
              <a:t>polymeric</a:t>
            </a:r>
            <a:r>
              <a:rPr lang="de-DE" sz="3200" b="1" dirty="0">
                <a:solidFill>
                  <a:schemeClr val="accent1">
                    <a:lumMod val="75000"/>
                  </a:schemeClr>
                </a:solidFill>
              </a:rPr>
              <a:t> BS Rapid Progress?</a:t>
            </a:r>
          </a:p>
          <a:p>
            <a:endParaRPr lang="de-DE" sz="2800" b="1" dirty="0"/>
          </a:p>
          <a:p>
            <a:r>
              <a:rPr lang="en-US" sz="2800" b="1" dirty="0"/>
              <a:t>The lack of innovated polymeric materials with the suitable properties and features</a:t>
            </a:r>
            <a:endParaRPr lang="en-GB" sz="2800" b="1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0857930" y="6247710"/>
            <a:ext cx="764215" cy="365125"/>
          </a:xfrm>
        </p:spPr>
        <p:txBody>
          <a:bodyPr/>
          <a:lstStyle/>
          <a:p>
            <a:r>
              <a:rPr lang="en-US" sz="2800" b="1" dirty="0"/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6311898"/>
            <a:ext cx="2312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</a:rPr>
              <a:t>Samaa Salem</a:t>
            </a:r>
          </a:p>
        </p:txBody>
      </p:sp>
      <p:graphicFrame>
        <p:nvGraphicFramePr>
          <p:cNvPr id="27" name="Diagramm 12"/>
          <p:cNvGraphicFramePr/>
          <p:nvPr>
            <p:extLst>
              <p:ext uri="{D42A27DB-BD31-4B8C-83A1-F6EECF244321}">
                <p14:modId xmlns:p14="http://schemas.microsoft.com/office/powerpoint/2010/main" val="1135508718"/>
              </p:ext>
            </p:extLst>
          </p:nvPr>
        </p:nvGraphicFramePr>
        <p:xfrm>
          <a:off x="251013" y="-118037"/>
          <a:ext cx="12765741" cy="1206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727864" y="1859543"/>
            <a:ext cx="1771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/>
              <a:t>Problem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51975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2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1438" y="902610"/>
            <a:ext cx="4754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Aim</a:t>
            </a:r>
            <a:r>
              <a:rPr lang="de-DE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de-DE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of</a:t>
            </a:r>
            <a:r>
              <a:rPr lang="de-DE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de-DE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</a:t>
            </a:r>
            <a:r>
              <a:rPr lang="de-DE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Work</a:t>
            </a:r>
            <a:endParaRPr lang="en-GB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9907" y="1200344"/>
            <a:ext cx="1135633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en-GB" sz="2800" dirty="0"/>
          </a:p>
          <a:p>
            <a:pPr algn="just">
              <a:lnSpc>
                <a:spcPct val="150000"/>
              </a:lnSpc>
            </a:pPr>
            <a:r>
              <a:rPr lang="en-US" sz="3000" dirty="0"/>
              <a:t>Fabricate a polyelectrolyte multilayer (PEM) or complex (PEC) system based on  </a:t>
            </a:r>
            <a:r>
              <a:rPr lang="en-US" sz="3000" dirty="0" err="1"/>
              <a:t>hyperbranched</a:t>
            </a:r>
            <a:r>
              <a:rPr lang="en-US" sz="3000" dirty="0"/>
              <a:t> </a:t>
            </a:r>
            <a:r>
              <a:rPr lang="en-US" sz="3000" dirty="0" err="1"/>
              <a:t>glyconanomaterial</a:t>
            </a:r>
            <a:r>
              <a:rPr lang="en-US" sz="3000" dirty="0"/>
              <a:t> which is mainly directed to create a reusable colorimetric biosensor (BS).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000" dirty="0"/>
              <a:t>In these kind of biosensors, it is possible to indicate the presence of an analyte by a detectable change in color of the included coloring agent. </a:t>
            </a:r>
            <a:endParaRPr lang="en-GB" sz="3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67905" y="6296183"/>
            <a:ext cx="764215" cy="365125"/>
          </a:xfrm>
        </p:spPr>
        <p:txBody>
          <a:bodyPr/>
          <a:lstStyle/>
          <a:p>
            <a:r>
              <a:rPr lang="en-US" sz="2800" b="1" dirty="0"/>
              <a:t>2</a:t>
            </a:r>
          </a:p>
        </p:txBody>
      </p:sp>
      <p:graphicFrame>
        <p:nvGraphicFramePr>
          <p:cNvPr id="10" name="Diagramm 12"/>
          <p:cNvGraphicFramePr/>
          <p:nvPr>
            <p:extLst>
              <p:ext uri="{D42A27DB-BD31-4B8C-83A1-F6EECF244321}">
                <p14:modId xmlns:p14="http://schemas.microsoft.com/office/powerpoint/2010/main" val="528580783"/>
              </p:ext>
            </p:extLst>
          </p:nvPr>
        </p:nvGraphicFramePr>
        <p:xfrm>
          <a:off x="251013" y="-118037"/>
          <a:ext cx="12765741" cy="1206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0" y="6296183"/>
            <a:ext cx="2312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</a:rPr>
              <a:t>Samaa Salem</a:t>
            </a:r>
          </a:p>
        </p:txBody>
      </p:sp>
    </p:spTree>
    <p:extLst>
      <p:ext uri="{BB962C8B-B14F-4D97-AF65-F5344CB8AC3E}">
        <p14:creationId xmlns:p14="http://schemas.microsoft.com/office/powerpoint/2010/main" val="969289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94719" y="1182387"/>
            <a:ext cx="30706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Objectives</a:t>
            </a:r>
            <a:endParaRPr lang="en-GB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27908376"/>
              </p:ext>
            </p:extLst>
          </p:nvPr>
        </p:nvGraphicFramePr>
        <p:xfrm>
          <a:off x="794719" y="1088180"/>
          <a:ext cx="1118212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67905" y="6296183"/>
            <a:ext cx="764215" cy="365125"/>
          </a:xfrm>
        </p:spPr>
        <p:txBody>
          <a:bodyPr/>
          <a:lstStyle/>
          <a:p>
            <a:r>
              <a:rPr lang="en-US" sz="2800" b="1" dirty="0"/>
              <a:t>3</a:t>
            </a:r>
          </a:p>
        </p:txBody>
      </p:sp>
      <p:graphicFrame>
        <p:nvGraphicFramePr>
          <p:cNvPr id="9" name="Diagramm 12"/>
          <p:cNvGraphicFramePr/>
          <p:nvPr>
            <p:extLst>
              <p:ext uri="{D42A27DB-BD31-4B8C-83A1-F6EECF244321}">
                <p14:modId xmlns:p14="http://schemas.microsoft.com/office/powerpoint/2010/main" val="3869992735"/>
              </p:ext>
            </p:extLst>
          </p:nvPr>
        </p:nvGraphicFramePr>
        <p:xfrm>
          <a:off x="251013" y="-118037"/>
          <a:ext cx="12765741" cy="1206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6318175"/>
            <a:ext cx="2312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</a:rPr>
              <a:t>Samaa Salem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27160" y="1949826"/>
            <a:ext cx="659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(1)</a:t>
            </a:r>
            <a:endParaRPr lang="en-GB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648873" y="1949826"/>
            <a:ext cx="659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(2)</a:t>
            </a:r>
            <a:endParaRPr lang="en-GB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15786" y="1949825"/>
            <a:ext cx="659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(3)</a:t>
            </a:r>
            <a:endParaRPr lang="en-GB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0263904" y="1949824"/>
            <a:ext cx="659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(4)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213185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8096" y="924688"/>
            <a:ext cx="11683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err="1">
                <a:solidFill>
                  <a:srgbClr val="0070C0"/>
                </a:solidFill>
              </a:rPr>
              <a:t>Why</a:t>
            </a:r>
            <a:r>
              <a:rPr lang="de-DE" sz="4000" dirty="0">
                <a:solidFill>
                  <a:srgbClr val="0070C0"/>
                </a:solidFill>
              </a:rPr>
              <a:t> </a:t>
            </a:r>
            <a:r>
              <a:rPr lang="de-DE" sz="4000" dirty="0" err="1">
                <a:solidFill>
                  <a:srgbClr val="0070C0"/>
                </a:solidFill>
              </a:rPr>
              <a:t>Hyperbranched</a:t>
            </a:r>
            <a:r>
              <a:rPr lang="de-DE" sz="4000" dirty="0">
                <a:solidFill>
                  <a:srgbClr val="0070C0"/>
                </a:solidFill>
              </a:rPr>
              <a:t> </a:t>
            </a:r>
            <a:r>
              <a:rPr lang="de-DE" sz="4000" dirty="0" err="1">
                <a:solidFill>
                  <a:srgbClr val="0070C0"/>
                </a:solidFill>
              </a:rPr>
              <a:t>Poly</a:t>
            </a:r>
            <a:r>
              <a:rPr lang="de-DE" sz="4000" dirty="0">
                <a:solidFill>
                  <a:srgbClr val="0070C0"/>
                </a:solidFill>
              </a:rPr>
              <a:t>(</a:t>
            </a:r>
            <a:r>
              <a:rPr lang="de-DE" sz="4000" dirty="0" err="1">
                <a:solidFill>
                  <a:srgbClr val="0070C0"/>
                </a:solidFill>
              </a:rPr>
              <a:t>ethyleneimine</a:t>
            </a:r>
            <a:r>
              <a:rPr lang="de-DE" sz="4000" dirty="0">
                <a:solidFill>
                  <a:srgbClr val="0070C0"/>
                </a:solidFill>
              </a:rPr>
              <a:t>) </a:t>
            </a:r>
            <a:r>
              <a:rPr lang="de-DE" sz="4000" dirty="0" err="1">
                <a:solidFill>
                  <a:srgbClr val="0070C0"/>
                </a:solidFill>
              </a:rPr>
              <a:t>for</a:t>
            </a:r>
            <a:r>
              <a:rPr lang="de-DE" sz="4000" dirty="0">
                <a:solidFill>
                  <a:srgbClr val="0070C0"/>
                </a:solidFill>
              </a:rPr>
              <a:t> Biosensors?</a:t>
            </a:r>
            <a:endParaRPr lang="en-GB" sz="4000" dirty="0">
              <a:solidFill>
                <a:srgbClr val="0070C0"/>
              </a:solidFill>
            </a:endParaRPr>
          </a:p>
        </p:txBody>
      </p:sp>
      <p:sp>
        <p:nvSpPr>
          <p:cNvPr id="7" name="Textfeld 603"/>
          <p:cNvSpPr txBox="1">
            <a:spLocks noChangeArrowheads="1"/>
          </p:cNvSpPr>
          <p:nvPr/>
        </p:nvSpPr>
        <p:spPr bwMode="auto">
          <a:xfrm>
            <a:off x="5284610" y="1396917"/>
            <a:ext cx="6169671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tabLst>
                <a:tab pos="809625" algn="l"/>
                <a:tab pos="1257300" algn="l"/>
                <a:tab pos="1438275" algn="l"/>
                <a:tab pos="1619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285750" indent="-285750" eaLnBrk="0" hangingPunct="0">
              <a:tabLst>
                <a:tab pos="809625" algn="l"/>
                <a:tab pos="1257300" algn="l"/>
                <a:tab pos="1438275" algn="l"/>
                <a:tab pos="1619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809625" algn="l"/>
                <a:tab pos="1257300" algn="l"/>
                <a:tab pos="1438275" algn="l"/>
                <a:tab pos="1619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809625" algn="l"/>
                <a:tab pos="1257300" algn="l"/>
                <a:tab pos="1438275" algn="l"/>
                <a:tab pos="1619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809625" algn="l"/>
                <a:tab pos="1257300" algn="l"/>
                <a:tab pos="1438275" algn="l"/>
                <a:tab pos="1619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1257300" algn="l"/>
                <a:tab pos="1438275" algn="l"/>
                <a:tab pos="1619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1257300" algn="l"/>
                <a:tab pos="1438275" algn="l"/>
                <a:tab pos="1619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1257300" algn="l"/>
                <a:tab pos="1438275" algn="l"/>
                <a:tab pos="1619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1257300" algn="l"/>
                <a:tab pos="1438275" algn="l"/>
                <a:tab pos="1619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de-DE" altLang="en-US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Super Advantages: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en-US" sz="2800" dirty="0">
                <a:latin typeface="+mj-lt"/>
                <a:cs typeface="Arial" charset="0"/>
              </a:rPr>
              <a:t>Highly branched macromolecules with a large number of functional groups</a:t>
            </a:r>
            <a:endParaRPr lang="de-DE" altLang="en-US" sz="2800" b="1" dirty="0">
              <a:solidFill>
                <a:srgbClr val="FF0000"/>
              </a:solidFill>
              <a:latin typeface="+mj-lt"/>
              <a:cs typeface="Arial" charset="0"/>
            </a:endParaRP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en-US" sz="2800" dirty="0">
                <a:latin typeface="+mj-lt"/>
                <a:cs typeface="Arial" charset="0"/>
              </a:rPr>
              <a:t>Tunable  properties 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en-US" sz="2800" dirty="0">
                <a:latin typeface="+mj-lt"/>
                <a:cs typeface="Arial" charset="0"/>
              </a:rPr>
              <a:t>Providing well controlled encapsulation for the bioactive compound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en-US" sz="2800" dirty="0">
                <a:latin typeface="+mj-lt"/>
                <a:cs typeface="Arial" charset="0"/>
              </a:rPr>
              <a:t>High </a:t>
            </a:r>
            <a:r>
              <a:rPr lang="en-US" altLang="en-US" sz="2800" dirty="0" err="1">
                <a:latin typeface="+mj-lt"/>
                <a:cs typeface="Arial" charset="0"/>
              </a:rPr>
              <a:t>transfiction</a:t>
            </a:r>
            <a:r>
              <a:rPr lang="en-US" altLang="en-US" sz="2800" dirty="0">
                <a:latin typeface="+mj-lt"/>
                <a:cs typeface="Arial" charset="0"/>
              </a:rPr>
              <a:t> efficiency</a:t>
            </a:r>
            <a:endParaRPr lang="en-US" altLang="en-US" sz="2800" dirty="0">
              <a:solidFill>
                <a:srgbClr val="FF0000"/>
              </a:solidFill>
              <a:latin typeface="+mj-lt"/>
              <a:cs typeface="Arial" charset="0"/>
            </a:endParaRPr>
          </a:p>
        </p:txBody>
      </p:sp>
      <p:grpSp>
        <p:nvGrpSpPr>
          <p:cNvPr id="8" name="Gruppieren 890"/>
          <p:cNvGrpSpPr>
            <a:grpSpLocks/>
          </p:cNvGrpSpPr>
          <p:nvPr/>
        </p:nvGrpSpPr>
        <p:grpSpPr bwMode="auto">
          <a:xfrm>
            <a:off x="931890" y="1908437"/>
            <a:ext cx="3888000" cy="3312000"/>
            <a:chOff x="728507" y="1214676"/>
            <a:chExt cx="5382662" cy="4417624"/>
          </a:xfrm>
        </p:grpSpPr>
        <p:sp>
          <p:nvSpPr>
            <p:cNvPr id="9" name="Line 5"/>
            <p:cNvSpPr>
              <a:spLocks noChangeAspect="1" noChangeShapeType="1"/>
            </p:cNvSpPr>
            <p:nvPr/>
          </p:nvSpPr>
          <p:spPr bwMode="auto">
            <a:xfrm rot="3600000" flipV="1">
              <a:off x="3253069" y="2167603"/>
              <a:ext cx="0" cy="4735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6"/>
            <p:cNvSpPr>
              <a:spLocks noChangeAspect="1" noChangeShapeType="1"/>
            </p:cNvSpPr>
            <p:nvPr/>
          </p:nvSpPr>
          <p:spPr bwMode="auto">
            <a:xfrm rot="18000000" flipV="1">
              <a:off x="2752334" y="2167602"/>
              <a:ext cx="0" cy="4766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7"/>
            <p:cNvSpPr>
              <a:spLocks noChangeAspect="1" noChangeShapeType="1"/>
            </p:cNvSpPr>
            <p:nvPr/>
          </p:nvSpPr>
          <p:spPr bwMode="auto">
            <a:xfrm flipV="1">
              <a:off x="2993652" y="2571798"/>
              <a:ext cx="0" cy="4433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8"/>
            <p:cNvSpPr>
              <a:spLocks noChangeAspect="1" noChangeShapeType="1"/>
            </p:cNvSpPr>
            <p:nvPr/>
          </p:nvSpPr>
          <p:spPr bwMode="auto">
            <a:xfrm rot="10863213" flipV="1">
              <a:off x="3467239" y="3389202"/>
              <a:ext cx="0" cy="4433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Aspect="1" noChangeShapeType="1"/>
            </p:cNvSpPr>
            <p:nvPr/>
          </p:nvSpPr>
          <p:spPr bwMode="auto">
            <a:xfrm rot="3663212" flipV="1">
              <a:off x="3723640" y="2975957"/>
              <a:ext cx="0" cy="4766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0"/>
            <p:cNvSpPr>
              <a:spLocks noChangeAspect="1" noChangeShapeType="1"/>
            </p:cNvSpPr>
            <p:nvPr/>
          </p:nvSpPr>
          <p:spPr bwMode="auto">
            <a:xfrm rot="7263213" flipV="1">
              <a:off x="3241003" y="2966909"/>
              <a:ext cx="0" cy="4766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1"/>
            <p:cNvSpPr>
              <a:spLocks noChangeAspect="1" noChangeShapeType="1"/>
            </p:cNvSpPr>
            <p:nvPr/>
          </p:nvSpPr>
          <p:spPr bwMode="auto">
            <a:xfrm rot="17990200" flipV="1">
              <a:off x="2242549" y="2954844"/>
              <a:ext cx="0" cy="4766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2"/>
            <p:cNvSpPr>
              <a:spLocks noChangeAspect="1" noChangeShapeType="1"/>
            </p:cNvSpPr>
            <p:nvPr/>
          </p:nvSpPr>
          <p:spPr bwMode="auto">
            <a:xfrm rot="10790200" flipV="1">
              <a:off x="2492917" y="3374121"/>
              <a:ext cx="0" cy="4433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3"/>
            <p:cNvSpPr>
              <a:spLocks noChangeAspect="1" noChangeShapeType="1"/>
            </p:cNvSpPr>
            <p:nvPr/>
          </p:nvSpPr>
          <p:spPr bwMode="auto">
            <a:xfrm rot="14390200" flipV="1">
              <a:off x="2734235" y="2963893"/>
              <a:ext cx="0" cy="4735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4"/>
            <p:cNvSpPr>
              <a:spLocks noChangeAspect="1" noChangeShapeType="1"/>
            </p:cNvSpPr>
            <p:nvPr/>
          </p:nvSpPr>
          <p:spPr bwMode="auto">
            <a:xfrm rot="10626416" flipV="1">
              <a:off x="3428025" y="3844656"/>
              <a:ext cx="42231" cy="4524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5"/>
            <p:cNvSpPr>
              <a:spLocks noChangeAspect="1" noChangeShapeType="1"/>
            </p:cNvSpPr>
            <p:nvPr/>
          </p:nvSpPr>
          <p:spPr bwMode="auto">
            <a:xfrm rot="9514838" flipV="1">
              <a:off x="3524676" y="4326594"/>
              <a:ext cx="0" cy="4433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Oval 16"/>
            <p:cNvSpPr>
              <a:spLocks noChangeArrowheads="1"/>
            </p:cNvSpPr>
            <p:nvPr/>
          </p:nvSpPr>
          <p:spPr bwMode="auto">
            <a:xfrm rot="4114838">
              <a:off x="3504139" y="4691583"/>
              <a:ext cx="216000" cy="2160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" name="Oval 17"/>
            <p:cNvSpPr>
              <a:spLocks noChangeArrowheads="1"/>
            </p:cNvSpPr>
            <p:nvPr/>
          </p:nvSpPr>
          <p:spPr bwMode="auto">
            <a:xfrm rot="-7373586">
              <a:off x="3331843" y="4184412"/>
              <a:ext cx="216000" cy="216000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" name="Line 18"/>
            <p:cNvSpPr>
              <a:spLocks noChangeAspect="1" noChangeShapeType="1"/>
            </p:cNvSpPr>
            <p:nvPr/>
          </p:nvSpPr>
          <p:spPr bwMode="auto">
            <a:xfrm rot="7458384">
              <a:off x="3642197" y="3717953"/>
              <a:ext cx="60325" cy="5278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9"/>
            <p:cNvSpPr>
              <a:spLocks noChangeAspect="1" noChangeShapeType="1"/>
            </p:cNvSpPr>
            <p:nvPr/>
          </p:nvSpPr>
          <p:spPr bwMode="auto">
            <a:xfrm rot="9858384" flipV="1">
              <a:off x="4019255" y="4140248"/>
              <a:ext cx="0" cy="4433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Oval 20"/>
            <p:cNvSpPr>
              <a:spLocks noChangeArrowheads="1"/>
            </p:cNvSpPr>
            <p:nvPr/>
          </p:nvSpPr>
          <p:spPr bwMode="auto">
            <a:xfrm rot="4458384">
              <a:off x="3965740" y="4508016"/>
              <a:ext cx="216000" cy="2160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" name="Line 21"/>
            <p:cNvSpPr>
              <a:spLocks noChangeAspect="1" noChangeShapeType="1"/>
            </p:cNvSpPr>
            <p:nvPr/>
          </p:nvSpPr>
          <p:spPr bwMode="auto">
            <a:xfrm rot="5058384" flipV="1">
              <a:off x="4230408" y="3865751"/>
              <a:ext cx="0" cy="4735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Oval 23"/>
            <p:cNvSpPr>
              <a:spLocks noChangeArrowheads="1"/>
            </p:cNvSpPr>
            <p:nvPr/>
          </p:nvSpPr>
          <p:spPr bwMode="auto">
            <a:xfrm rot="-10541616">
              <a:off x="3804724" y="3983539"/>
              <a:ext cx="216000" cy="21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" name="Line 30"/>
            <p:cNvSpPr>
              <a:spLocks noChangeAspect="1" noChangeShapeType="1"/>
            </p:cNvSpPr>
            <p:nvPr/>
          </p:nvSpPr>
          <p:spPr bwMode="auto">
            <a:xfrm rot="14290620" flipV="1">
              <a:off x="2248582" y="3720971"/>
              <a:ext cx="0" cy="4735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1"/>
            <p:cNvSpPr>
              <a:spLocks noChangeAspect="1" noChangeShapeType="1"/>
            </p:cNvSpPr>
            <p:nvPr/>
          </p:nvSpPr>
          <p:spPr bwMode="auto">
            <a:xfrm rot="16690620" flipV="1">
              <a:off x="1741814" y="3823524"/>
              <a:ext cx="0" cy="4735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 rot="-10309380">
              <a:off x="1368777" y="3892433"/>
              <a:ext cx="216000" cy="2160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" name="Line 33"/>
            <p:cNvSpPr>
              <a:spLocks noChangeAspect="1" noChangeShapeType="1"/>
            </p:cNvSpPr>
            <p:nvPr/>
          </p:nvSpPr>
          <p:spPr bwMode="auto">
            <a:xfrm rot="11890620" flipV="1">
              <a:off x="1907720" y="4122151"/>
              <a:ext cx="0" cy="4433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 rot="-3709380">
              <a:off x="1938498" y="3961466"/>
              <a:ext cx="216000" cy="21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2" name="Line 35"/>
            <p:cNvSpPr>
              <a:spLocks noChangeAspect="1" noChangeShapeType="1"/>
            </p:cNvSpPr>
            <p:nvPr/>
          </p:nvSpPr>
          <p:spPr bwMode="auto">
            <a:xfrm rot="229680" flipH="1" flipV="1">
              <a:off x="3479305" y="1805671"/>
              <a:ext cx="39214" cy="49164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6"/>
            <p:cNvSpPr>
              <a:spLocks noChangeAspect="1" noChangeShapeType="1"/>
            </p:cNvSpPr>
            <p:nvPr/>
          </p:nvSpPr>
          <p:spPr bwMode="auto">
            <a:xfrm rot="2629680" flipV="1">
              <a:off x="3684426" y="1359266"/>
              <a:ext cx="0" cy="4433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 rot="-2770320">
              <a:off x="3784012" y="1298230"/>
              <a:ext cx="216000" cy="2160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" name="Line 38"/>
            <p:cNvSpPr>
              <a:spLocks noChangeAspect="1" noChangeShapeType="1"/>
            </p:cNvSpPr>
            <p:nvPr/>
          </p:nvSpPr>
          <p:spPr bwMode="auto">
            <a:xfrm rot="19429680" flipV="1">
              <a:off x="3343564" y="1320054"/>
              <a:ext cx="0" cy="4433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 rot="-7570320">
              <a:off x="3088517" y="1214676"/>
              <a:ext cx="216000" cy="2160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" name="Line 40"/>
            <p:cNvSpPr>
              <a:spLocks noChangeAspect="1" noChangeShapeType="1"/>
            </p:cNvSpPr>
            <p:nvPr/>
          </p:nvSpPr>
          <p:spPr bwMode="auto">
            <a:xfrm rot="21307815" flipV="1">
              <a:off x="2514032" y="1805671"/>
              <a:ext cx="15082" cy="3981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41"/>
            <p:cNvSpPr>
              <a:spLocks noChangeAspect="1" noChangeShapeType="1"/>
            </p:cNvSpPr>
            <p:nvPr/>
          </p:nvSpPr>
          <p:spPr bwMode="auto">
            <a:xfrm rot="2107815" flipV="1">
              <a:off x="2661839" y="1338152"/>
              <a:ext cx="0" cy="4433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Oval 42"/>
            <p:cNvSpPr>
              <a:spLocks noChangeArrowheads="1"/>
            </p:cNvSpPr>
            <p:nvPr/>
          </p:nvSpPr>
          <p:spPr bwMode="auto">
            <a:xfrm rot="-3292185">
              <a:off x="2727732" y="1250721"/>
              <a:ext cx="216000" cy="2160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0" name="Line 43"/>
            <p:cNvSpPr>
              <a:spLocks noChangeAspect="1" noChangeShapeType="1"/>
            </p:cNvSpPr>
            <p:nvPr/>
          </p:nvSpPr>
          <p:spPr bwMode="auto">
            <a:xfrm rot="18907815" flipV="1">
              <a:off x="2314944" y="1350217"/>
              <a:ext cx="0" cy="4403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Oval 44"/>
            <p:cNvSpPr>
              <a:spLocks noChangeArrowheads="1"/>
            </p:cNvSpPr>
            <p:nvPr/>
          </p:nvSpPr>
          <p:spPr bwMode="auto">
            <a:xfrm rot="-8092185">
              <a:off x="2027330" y="1266775"/>
              <a:ext cx="216000" cy="2160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" name="Oval 45"/>
            <p:cNvSpPr>
              <a:spLocks noChangeArrowheads="1"/>
            </p:cNvSpPr>
            <p:nvPr/>
          </p:nvSpPr>
          <p:spPr bwMode="auto">
            <a:xfrm rot="3307815">
              <a:off x="2404747" y="1701091"/>
              <a:ext cx="216000" cy="21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" name="Line 46"/>
            <p:cNvSpPr>
              <a:spLocks noChangeAspect="1" noChangeShapeType="1"/>
            </p:cNvSpPr>
            <p:nvPr/>
          </p:nvSpPr>
          <p:spPr bwMode="auto">
            <a:xfrm rot="17808274" flipV="1">
              <a:off x="2293829" y="1908205"/>
              <a:ext cx="0" cy="4766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47"/>
            <p:cNvSpPr>
              <a:spLocks noChangeAspect="1" noChangeShapeType="1"/>
            </p:cNvSpPr>
            <p:nvPr/>
          </p:nvSpPr>
          <p:spPr bwMode="auto">
            <a:xfrm rot="20208274" flipV="1">
              <a:off x="1934868" y="1573419"/>
              <a:ext cx="0" cy="4433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Oval 48"/>
            <p:cNvSpPr>
              <a:spLocks noChangeArrowheads="1"/>
            </p:cNvSpPr>
            <p:nvPr/>
          </p:nvSpPr>
          <p:spPr bwMode="auto">
            <a:xfrm rot="-6791726">
              <a:off x="1736290" y="1441315"/>
              <a:ext cx="216000" cy="2160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" name="Line 49"/>
            <p:cNvSpPr>
              <a:spLocks noChangeAspect="1" noChangeShapeType="1"/>
            </p:cNvSpPr>
            <p:nvPr/>
          </p:nvSpPr>
          <p:spPr bwMode="auto">
            <a:xfrm rot="15408274" flipV="1">
              <a:off x="1762929" y="1835815"/>
              <a:ext cx="0" cy="4766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Oval 50"/>
            <p:cNvSpPr>
              <a:spLocks noChangeArrowheads="1"/>
            </p:cNvSpPr>
            <p:nvPr/>
          </p:nvSpPr>
          <p:spPr bwMode="auto">
            <a:xfrm rot="10008274">
              <a:off x="1388745" y="1997354"/>
              <a:ext cx="216000" cy="2160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" name="Oval 51"/>
            <p:cNvSpPr>
              <a:spLocks noChangeArrowheads="1"/>
            </p:cNvSpPr>
            <p:nvPr/>
          </p:nvSpPr>
          <p:spPr bwMode="auto">
            <a:xfrm rot="-191726">
              <a:off x="1969089" y="1940647"/>
              <a:ext cx="216000" cy="21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" name="Line 52"/>
            <p:cNvSpPr>
              <a:spLocks noChangeAspect="1" noChangeShapeType="1"/>
            </p:cNvSpPr>
            <p:nvPr/>
          </p:nvSpPr>
          <p:spPr bwMode="auto">
            <a:xfrm rot="3883162" flipV="1">
              <a:off x="3735706" y="1923286"/>
              <a:ext cx="0" cy="4735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53"/>
            <p:cNvSpPr>
              <a:spLocks noChangeAspect="1" noChangeShapeType="1"/>
            </p:cNvSpPr>
            <p:nvPr/>
          </p:nvSpPr>
          <p:spPr bwMode="auto">
            <a:xfrm rot="6283162" flipV="1">
              <a:off x="4251524" y="1872010"/>
              <a:ext cx="0" cy="4735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55"/>
            <p:cNvSpPr>
              <a:spLocks noChangeAspect="1" noChangeShapeType="1"/>
            </p:cNvSpPr>
            <p:nvPr/>
          </p:nvSpPr>
          <p:spPr bwMode="auto">
            <a:xfrm rot="1483162" flipV="1">
              <a:off x="4118799" y="1591517"/>
              <a:ext cx="0" cy="4433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Oval 56"/>
            <p:cNvSpPr>
              <a:spLocks noChangeArrowheads="1"/>
            </p:cNvSpPr>
            <p:nvPr/>
          </p:nvSpPr>
          <p:spPr bwMode="auto">
            <a:xfrm rot="-3916838">
              <a:off x="4144153" y="1476961"/>
              <a:ext cx="216000" cy="2160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" name="Oval 57"/>
            <p:cNvSpPr>
              <a:spLocks noChangeArrowheads="1"/>
            </p:cNvSpPr>
            <p:nvPr/>
          </p:nvSpPr>
          <p:spPr bwMode="auto">
            <a:xfrm rot="7483160">
              <a:off x="3839979" y="1960785"/>
              <a:ext cx="216000" cy="21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4" name="Freeform 58"/>
            <p:cNvSpPr>
              <a:spLocks noChangeAspect="1"/>
            </p:cNvSpPr>
            <p:nvPr/>
          </p:nvSpPr>
          <p:spPr bwMode="auto">
            <a:xfrm>
              <a:off x="2507999" y="3808461"/>
              <a:ext cx="205121" cy="392113"/>
            </a:xfrm>
            <a:custGeom>
              <a:avLst/>
              <a:gdLst>
                <a:gd name="T0" fmla="*/ 0 w 68"/>
                <a:gd name="T1" fmla="*/ 0 h 130"/>
                <a:gd name="T2" fmla="*/ 2147483647 w 68"/>
                <a:gd name="T3" fmla="*/ 2147483647 h 13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" h="130">
                  <a:moveTo>
                    <a:pt x="0" y="0"/>
                  </a:moveTo>
                  <a:lnTo>
                    <a:pt x="68" y="13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59"/>
            <p:cNvSpPr>
              <a:spLocks noChangeAspect="1" noChangeShapeType="1"/>
            </p:cNvSpPr>
            <p:nvPr/>
          </p:nvSpPr>
          <p:spPr bwMode="auto">
            <a:xfrm rot="11977222" flipV="1">
              <a:off x="2631675" y="4263914"/>
              <a:ext cx="0" cy="4433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Oval 60"/>
            <p:cNvSpPr>
              <a:spLocks noChangeArrowheads="1"/>
            </p:cNvSpPr>
            <p:nvPr/>
          </p:nvSpPr>
          <p:spPr bwMode="auto">
            <a:xfrm rot="6577222">
              <a:off x="2407025" y="4617384"/>
              <a:ext cx="216000" cy="2160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7" name="Line 61"/>
            <p:cNvSpPr>
              <a:spLocks noChangeAspect="1" noChangeShapeType="1"/>
            </p:cNvSpPr>
            <p:nvPr/>
          </p:nvSpPr>
          <p:spPr bwMode="auto">
            <a:xfrm rot="7177222" flipV="1">
              <a:off x="2960471" y="4158329"/>
              <a:ext cx="0" cy="4434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Oval 63"/>
            <p:cNvSpPr>
              <a:spLocks noChangeArrowheads="1"/>
            </p:cNvSpPr>
            <p:nvPr/>
          </p:nvSpPr>
          <p:spPr bwMode="auto">
            <a:xfrm rot="-8422779">
              <a:off x="2600264" y="4096082"/>
              <a:ext cx="216000" cy="21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9" name="Line 64"/>
            <p:cNvSpPr>
              <a:spLocks noChangeAspect="1" noChangeShapeType="1"/>
            </p:cNvSpPr>
            <p:nvPr/>
          </p:nvSpPr>
          <p:spPr bwMode="auto">
            <a:xfrm rot="14176516" flipV="1">
              <a:off x="1790077" y="2975957"/>
              <a:ext cx="0" cy="4766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65"/>
            <p:cNvSpPr>
              <a:spLocks noChangeAspect="1" noChangeShapeType="1"/>
            </p:cNvSpPr>
            <p:nvPr/>
          </p:nvSpPr>
          <p:spPr bwMode="auto">
            <a:xfrm rot="16576516" flipV="1">
              <a:off x="1286325" y="3093591"/>
              <a:ext cx="0" cy="4766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Oval 66"/>
            <p:cNvSpPr>
              <a:spLocks noChangeArrowheads="1"/>
            </p:cNvSpPr>
            <p:nvPr/>
          </p:nvSpPr>
          <p:spPr bwMode="auto">
            <a:xfrm rot="-10423484">
              <a:off x="915625" y="3171897"/>
              <a:ext cx="216000" cy="2160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62" name="Gruppieren 137"/>
            <p:cNvGrpSpPr>
              <a:grpSpLocks noChangeAspect="1"/>
            </p:cNvGrpSpPr>
            <p:nvPr/>
          </p:nvGrpSpPr>
          <p:grpSpPr bwMode="auto">
            <a:xfrm rot="1356914">
              <a:off x="1148038" y="3307988"/>
              <a:ext cx="216000" cy="630803"/>
              <a:chOff x="1288987" y="3389202"/>
              <a:chExt cx="187553" cy="547726"/>
            </a:xfrm>
          </p:grpSpPr>
          <p:sp>
            <p:nvSpPr>
              <p:cNvPr id="128" name="Line 67"/>
              <p:cNvSpPr>
                <a:spLocks noChangeAspect="1" noChangeShapeType="1"/>
              </p:cNvSpPr>
              <p:nvPr/>
            </p:nvSpPr>
            <p:spPr bwMode="auto">
              <a:xfrm rot="11776516" flipV="1">
                <a:off x="1464298" y="3389202"/>
                <a:ext cx="0" cy="44338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Oval 68"/>
              <p:cNvSpPr>
                <a:spLocks noChangeArrowheads="1"/>
              </p:cNvSpPr>
              <p:nvPr/>
            </p:nvSpPr>
            <p:spPr bwMode="auto">
              <a:xfrm rot="6376516">
                <a:off x="1288987" y="3749375"/>
                <a:ext cx="187553" cy="187553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63" name="Oval 69"/>
            <p:cNvSpPr>
              <a:spLocks noChangeArrowheads="1"/>
            </p:cNvSpPr>
            <p:nvPr/>
          </p:nvSpPr>
          <p:spPr bwMode="auto">
            <a:xfrm rot="-3823484">
              <a:off x="1483442" y="3226157"/>
              <a:ext cx="216000" cy="21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" name="Line 70"/>
            <p:cNvSpPr>
              <a:spLocks noChangeAspect="1" noChangeShapeType="1"/>
            </p:cNvSpPr>
            <p:nvPr/>
          </p:nvSpPr>
          <p:spPr bwMode="auto">
            <a:xfrm rot="18045875" flipV="1">
              <a:off x="1774995" y="2704495"/>
              <a:ext cx="0" cy="4735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5" name="Gruppieren 138"/>
            <p:cNvGrpSpPr>
              <a:grpSpLocks/>
            </p:cNvGrpSpPr>
            <p:nvPr/>
          </p:nvGrpSpPr>
          <p:grpSpPr bwMode="auto">
            <a:xfrm rot="1749958">
              <a:off x="914481" y="2682935"/>
              <a:ext cx="614286" cy="216000"/>
              <a:chOff x="877160" y="2834715"/>
              <a:chExt cx="614286" cy="216000"/>
            </a:xfrm>
          </p:grpSpPr>
          <p:sp>
            <p:nvSpPr>
              <p:cNvPr id="126" name="Line 71"/>
              <p:cNvSpPr>
                <a:spLocks noChangeAspect="1" noChangeShapeType="1"/>
              </p:cNvSpPr>
              <p:nvPr/>
            </p:nvSpPr>
            <p:spPr bwMode="auto">
              <a:xfrm rot="-5954125">
                <a:off x="1219965" y="2635121"/>
                <a:ext cx="66358" cy="4766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Oval 72"/>
              <p:cNvSpPr>
                <a:spLocks noChangeArrowheads="1"/>
              </p:cNvSpPr>
              <p:nvPr/>
            </p:nvSpPr>
            <p:spPr bwMode="auto">
              <a:xfrm rot="10245875">
                <a:off x="877160" y="2834715"/>
                <a:ext cx="216000" cy="216000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66" name="Oval 73"/>
            <p:cNvSpPr>
              <a:spLocks noChangeArrowheads="1"/>
            </p:cNvSpPr>
            <p:nvPr/>
          </p:nvSpPr>
          <p:spPr bwMode="auto">
            <a:xfrm rot="45875">
              <a:off x="1457990" y="2728813"/>
              <a:ext cx="216000" cy="216000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7" name="Oval 74"/>
            <p:cNvSpPr>
              <a:spLocks noChangeArrowheads="1"/>
            </p:cNvSpPr>
            <p:nvPr/>
          </p:nvSpPr>
          <p:spPr bwMode="auto">
            <a:xfrm rot="7263213">
              <a:off x="3310381" y="3239307"/>
              <a:ext cx="216000" cy="21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8" name="Oval 75"/>
            <p:cNvSpPr>
              <a:spLocks noChangeArrowheads="1"/>
            </p:cNvSpPr>
            <p:nvPr/>
          </p:nvSpPr>
          <p:spPr bwMode="auto">
            <a:xfrm rot="-7209800">
              <a:off x="2406189" y="3172271"/>
              <a:ext cx="216000" cy="21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9" name="Oval 76"/>
            <p:cNvSpPr>
              <a:spLocks noChangeArrowheads="1"/>
            </p:cNvSpPr>
            <p:nvPr/>
          </p:nvSpPr>
          <p:spPr bwMode="auto">
            <a:xfrm>
              <a:off x="2921257" y="2478293"/>
              <a:ext cx="216000" cy="21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" name="Oval 77"/>
            <p:cNvSpPr>
              <a:spLocks noChangeArrowheads="1"/>
            </p:cNvSpPr>
            <p:nvPr/>
          </p:nvSpPr>
          <p:spPr bwMode="auto">
            <a:xfrm rot="3829680">
              <a:off x="3390667" y="1697844"/>
              <a:ext cx="216000" cy="21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1" name="Oval 78"/>
            <p:cNvSpPr>
              <a:spLocks noChangeArrowheads="1"/>
            </p:cNvSpPr>
            <p:nvPr/>
          </p:nvSpPr>
          <p:spPr bwMode="auto">
            <a:xfrm>
              <a:off x="3397860" y="2197782"/>
              <a:ext cx="216000" cy="21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" name="Oval 80"/>
            <p:cNvSpPr>
              <a:spLocks noChangeArrowheads="1"/>
            </p:cNvSpPr>
            <p:nvPr/>
          </p:nvSpPr>
          <p:spPr bwMode="auto">
            <a:xfrm rot="7263213">
              <a:off x="3321716" y="3765859"/>
              <a:ext cx="216000" cy="21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3" name="Oval 81"/>
            <p:cNvSpPr>
              <a:spLocks noChangeArrowheads="1"/>
            </p:cNvSpPr>
            <p:nvPr/>
          </p:nvSpPr>
          <p:spPr bwMode="auto">
            <a:xfrm rot="-7209800">
              <a:off x="2373008" y="3679001"/>
              <a:ext cx="216000" cy="21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4" name="Oval 82"/>
            <p:cNvSpPr>
              <a:spLocks noChangeArrowheads="1"/>
            </p:cNvSpPr>
            <p:nvPr/>
          </p:nvSpPr>
          <p:spPr bwMode="auto">
            <a:xfrm rot="-7209800">
              <a:off x="1903742" y="2925689"/>
              <a:ext cx="216000" cy="21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5" name="Oval 83"/>
            <p:cNvSpPr>
              <a:spLocks noChangeArrowheads="1"/>
            </p:cNvSpPr>
            <p:nvPr/>
          </p:nvSpPr>
          <p:spPr bwMode="auto">
            <a:xfrm>
              <a:off x="2465768" y="2197783"/>
              <a:ext cx="216000" cy="2160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" name="Oval 84"/>
            <p:cNvSpPr>
              <a:spLocks noChangeArrowheads="1"/>
            </p:cNvSpPr>
            <p:nvPr/>
          </p:nvSpPr>
          <p:spPr bwMode="auto">
            <a:xfrm rot="-7209800">
              <a:off x="2415239" y="2116583"/>
              <a:ext cx="216000" cy="21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7" name="Oval 85"/>
            <p:cNvSpPr>
              <a:spLocks noChangeArrowheads="1"/>
            </p:cNvSpPr>
            <p:nvPr/>
          </p:nvSpPr>
          <p:spPr bwMode="auto">
            <a:xfrm>
              <a:off x="2894107" y="2994072"/>
              <a:ext cx="216000" cy="21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8" name="Line 87"/>
            <p:cNvSpPr>
              <a:spLocks noChangeAspect="1" noChangeShapeType="1"/>
            </p:cNvSpPr>
            <p:nvPr/>
          </p:nvSpPr>
          <p:spPr bwMode="auto">
            <a:xfrm rot="10481165" flipV="1">
              <a:off x="1858357" y="4629389"/>
              <a:ext cx="0" cy="4437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88"/>
            <p:cNvSpPr>
              <a:spLocks noChangeAspect="1" noChangeShapeType="1"/>
            </p:cNvSpPr>
            <p:nvPr/>
          </p:nvSpPr>
          <p:spPr bwMode="auto">
            <a:xfrm rot="12881165" flipV="1">
              <a:off x="1727625" y="5100859"/>
              <a:ext cx="0" cy="44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Oval 89"/>
            <p:cNvSpPr>
              <a:spLocks noChangeArrowheads="1"/>
            </p:cNvSpPr>
            <p:nvPr/>
          </p:nvSpPr>
          <p:spPr bwMode="auto">
            <a:xfrm rot="7481165">
              <a:off x="1444632" y="5416300"/>
              <a:ext cx="216000" cy="2160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1" name="Line 90"/>
            <p:cNvSpPr>
              <a:spLocks noChangeAspect="1" noChangeShapeType="1"/>
            </p:cNvSpPr>
            <p:nvPr/>
          </p:nvSpPr>
          <p:spPr bwMode="auto">
            <a:xfrm rot="8081165" flipV="1">
              <a:off x="2074108" y="5084447"/>
              <a:ext cx="0" cy="44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Oval 91"/>
            <p:cNvSpPr>
              <a:spLocks noChangeArrowheads="1"/>
            </p:cNvSpPr>
            <p:nvPr/>
          </p:nvSpPr>
          <p:spPr bwMode="auto">
            <a:xfrm rot="2681165">
              <a:off x="2146029" y="5393880"/>
              <a:ext cx="216000" cy="2160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3" name="Oval 92"/>
            <p:cNvSpPr>
              <a:spLocks noChangeArrowheads="1"/>
            </p:cNvSpPr>
            <p:nvPr/>
          </p:nvSpPr>
          <p:spPr bwMode="auto">
            <a:xfrm rot="-7518836">
              <a:off x="1766920" y="4963249"/>
              <a:ext cx="216000" cy="21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4" name="Line 93"/>
            <p:cNvSpPr>
              <a:spLocks noChangeAspect="1" noChangeShapeType="1"/>
            </p:cNvSpPr>
            <p:nvPr/>
          </p:nvSpPr>
          <p:spPr bwMode="auto">
            <a:xfrm rot="15371664" flipV="1">
              <a:off x="1542726" y="4399628"/>
              <a:ext cx="0" cy="4735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94"/>
            <p:cNvSpPr>
              <a:spLocks noChangeAspect="1" noChangeShapeType="1"/>
            </p:cNvSpPr>
            <p:nvPr/>
          </p:nvSpPr>
          <p:spPr bwMode="auto">
            <a:xfrm rot="14060961" flipV="1">
              <a:off x="1051451" y="4649708"/>
              <a:ext cx="0" cy="4464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Oval 95"/>
            <p:cNvSpPr>
              <a:spLocks noChangeArrowheads="1"/>
            </p:cNvSpPr>
            <p:nvPr/>
          </p:nvSpPr>
          <p:spPr bwMode="auto">
            <a:xfrm rot="8660961">
              <a:off x="728507" y="4896173"/>
              <a:ext cx="216000" cy="2160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7" name="Oval 96"/>
            <p:cNvSpPr>
              <a:spLocks noChangeArrowheads="1"/>
            </p:cNvSpPr>
            <p:nvPr/>
          </p:nvSpPr>
          <p:spPr bwMode="auto">
            <a:xfrm rot="-2628336">
              <a:off x="1199351" y="4587454"/>
              <a:ext cx="216000" cy="216000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8" name="Oval 97"/>
            <p:cNvSpPr>
              <a:spLocks noChangeArrowheads="1"/>
            </p:cNvSpPr>
            <p:nvPr/>
          </p:nvSpPr>
          <p:spPr bwMode="auto">
            <a:xfrm rot="6490620">
              <a:off x="1696521" y="4474502"/>
              <a:ext cx="216000" cy="21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9" name="Line 87"/>
            <p:cNvSpPr>
              <a:spLocks noChangeAspect="1" noChangeShapeType="1"/>
            </p:cNvSpPr>
            <p:nvPr/>
          </p:nvSpPr>
          <p:spPr bwMode="auto">
            <a:xfrm rot="10481165" flipV="1">
              <a:off x="3200098" y="4571769"/>
              <a:ext cx="0" cy="4437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88"/>
            <p:cNvSpPr>
              <a:spLocks noChangeAspect="1" noChangeShapeType="1"/>
            </p:cNvSpPr>
            <p:nvPr/>
          </p:nvSpPr>
          <p:spPr bwMode="auto">
            <a:xfrm rot="12881165" flipV="1">
              <a:off x="3069366" y="5043239"/>
              <a:ext cx="0" cy="44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auto">
            <a:xfrm rot="7481165">
              <a:off x="2786373" y="5358680"/>
              <a:ext cx="216000" cy="2160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" name="Line 90"/>
            <p:cNvSpPr>
              <a:spLocks noChangeAspect="1" noChangeShapeType="1"/>
            </p:cNvSpPr>
            <p:nvPr/>
          </p:nvSpPr>
          <p:spPr bwMode="auto">
            <a:xfrm rot="8081165" flipV="1">
              <a:off x="3415849" y="5026827"/>
              <a:ext cx="0" cy="44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auto">
            <a:xfrm rot="2681165">
              <a:off x="3487770" y="5336260"/>
              <a:ext cx="216000" cy="2160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auto">
            <a:xfrm rot="-7518836">
              <a:off x="3108661" y="4905629"/>
              <a:ext cx="216000" cy="21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95" name="Gruppieren 143"/>
            <p:cNvGrpSpPr>
              <a:grpSpLocks/>
            </p:cNvGrpSpPr>
            <p:nvPr/>
          </p:nvGrpSpPr>
          <p:grpSpPr bwMode="auto">
            <a:xfrm rot="-739258">
              <a:off x="4522683" y="4044416"/>
              <a:ext cx="883275" cy="1061491"/>
              <a:chOff x="4371489" y="4140713"/>
              <a:chExt cx="883275" cy="1061491"/>
            </a:xfrm>
          </p:grpSpPr>
          <p:sp>
            <p:nvSpPr>
              <p:cNvPr id="120" name="Line 87"/>
              <p:cNvSpPr>
                <a:spLocks noChangeAspect="1" noChangeShapeType="1"/>
              </p:cNvSpPr>
              <p:nvPr/>
            </p:nvSpPr>
            <p:spPr bwMode="auto">
              <a:xfrm rot="9508883" flipV="1">
                <a:off x="4585245" y="4140713"/>
                <a:ext cx="0" cy="44375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88"/>
              <p:cNvSpPr>
                <a:spLocks noChangeAspect="1" noChangeShapeType="1"/>
              </p:cNvSpPr>
              <p:nvPr/>
            </p:nvSpPr>
            <p:spPr bwMode="auto">
              <a:xfrm rot="11908883" flipV="1">
                <a:off x="4591426" y="4629914"/>
                <a:ext cx="0" cy="4448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Oval 89"/>
              <p:cNvSpPr>
                <a:spLocks noChangeArrowheads="1"/>
              </p:cNvSpPr>
              <p:nvPr/>
            </p:nvSpPr>
            <p:spPr bwMode="auto">
              <a:xfrm rot="6508883">
                <a:off x="4371489" y="4986204"/>
                <a:ext cx="216000" cy="216000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" name="Line 90"/>
              <p:cNvSpPr>
                <a:spLocks noChangeAspect="1" noChangeShapeType="1"/>
              </p:cNvSpPr>
              <p:nvPr/>
            </p:nvSpPr>
            <p:spPr bwMode="auto">
              <a:xfrm rot="7108883" flipV="1">
                <a:off x="4919563" y="4517461"/>
                <a:ext cx="0" cy="4448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Oval 91"/>
              <p:cNvSpPr>
                <a:spLocks noChangeArrowheads="1"/>
              </p:cNvSpPr>
              <p:nvPr/>
            </p:nvSpPr>
            <p:spPr bwMode="auto">
              <a:xfrm rot="1708883">
                <a:off x="5038764" y="4768935"/>
                <a:ext cx="216000" cy="216000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5" name="Oval 92"/>
              <p:cNvSpPr>
                <a:spLocks noChangeArrowheads="1"/>
              </p:cNvSpPr>
              <p:nvPr/>
            </p:nvSpPr>
            <p:spPr bwMode="auto">
              <a:xfrm rot="-8491118">
                <a:off x="4554540" y="4461211"/>
                <a:ext cx="216000" cy="216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96" name="Line 87"/>
            <p:cNvSpPr>
              <a:spLocks noChangeAspect="1" noChangeShapeType="1"/>
            </p:cNvSpPr>
            <p:nvPr/>
          </p:nvSpPr>
          <p:spPr bwMode="auto">
            <a:xfrm rot="4201025" flipV="1">
              <a:off x="4772371" y="1843724"/>
              <a:ext cx="0" cy="4437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88"/>
            <p:cNvSpPr>
              <a:spLocks noChangeAspect="1" noChangeShapeType="1"/>
            </p:cNvSpPr>
            <p:nvPr/>
          </p:nvSpPr>
          <p:spPr bwMode="auto">
            <a:xfrm rot="6601025" flipV="1">
              <a:off x="5262086" y="1850146"/>
              <a:ext cx="0" cy="44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Oval 89"/>
            <p:cNvSpPr>
              <a:spLocks noChangeArrowheads="1"/>
            </p:cNvSpPr>
            <p:nvPr/>
          </p:nvSpPr>
          <p:spPr bwMode="auto">
            <a:xfrm rot="1201025">
              <a:off x="5392889" y="2082925"/>
              <a:ext cx="216000" cy="2160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9" name="Line 90"/>
            <p:cNvSpPr>
              <a:spLocks noChangeAspect="1" noChangeShapeType="1"/>
            </p:cNvSpPr>
            <p:nvPr/>
          </p:nvSpPr>
          <p:spPr bwMode="auto">
            <a:xfrm rot="1801025" flipV="1">
              <a:off x="5158467" y="1519113"/>
              <a:ext cx="0" cy="44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Oval 91"/>
            <p:cNvSpPr>
              <a:spLocks noChangeArrowheads="1"/>
            </p:cNvSpPr>
            <p:nvPr/>
          </p:nvSpPr>
          <p:spPr bwMode="auto">
            <a:xfrm rot="-3598975">
              <a:off x="5193581" y="1410067"/>
              <a:ext cx="216000" cy="2160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1" name="Oval 92"/>
            <p:cNvSpPr>
              <a:spLocks noChangeArrowheads="1"/>
            </p:cNvSpPr>
            <p:nvPr/>
          </p:nvSpPr>
          <p:spPr bwMode="auto">
            <a:xfrm rot="7801024">
              <a:off x="4872989" y="1885870"/>
              <a:ext cx="216000" cy="21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02" name="Gruppieren 141"/>
            <p:cNvGrpSpPr>
              <a:grpSpLocks/>
            </p:cNvGrpSpPr>
            <p:nvPr/>
          </p:nvGrpSpPr>
          <p:grpSpPr bwMode="auto">
            <a:xfrm rot="-542560">
              <a:off x="3955133" y="2753759"/>
              <a:ext cx="2156036" cy="1041687"/>
              <a:chOff x="3955133" y="2918396"/>
              <a:chExt cx="2156036" cy="1041687"/>
            </a:xfrm>
          </p:grpSpPr>
          <p:sp>
            <p:nvSpPr>
              <p:cNvPr id="107" name="Line 24"/>
              <p:cNvSpPr>
                <a:spLocks noChangeAspect="1" noChangeShapeType="1"/>
              </p:cNvSpPr>
              <p:nvPr/>
            </p:nvSpPr>
            <p:spPr bwMode="auto">
              <a:xfrm rot="6734313" flipV="1">
                <a:off x="4200237" y="2935602"/>
                <a:ext cx="40691" cy="5309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8" name="Gruppieren 140"/>
              <p:cNvGrpSpPr>
                <a:grpSpLocks/>
              </p:cNvGrpSpPr>
              <p:nvPr/>
            </p:nvGrpSpPr>
            <p:grpSpPr bwMode="auto">
              <a:xfrm>
                <a:off x="4360421" y="2918396"/>
                <a:ext cx="1750748" cy="1041687"/>
                <a:chOff x="4360421" y="2918396"/>
                <a:chExt cx="1750748" cy="1041687"/>
              </a:xfrm>
            </p:grpSpPr>
            <p:sp>
              <p:nvSpPr>
                <p:cNvPr id="109" name="Line 25"/>
                <p:cNvSpPr>
                  <a:spLocks noChangeAspect="1" noChangeShapeType="1"/>
                </p:cNvSpPr>
                <p:nvPr/>
              </p:nvSpPr>
              <p:spPr bwMode="auto">
                <a:xfrm rot="9134313" flipV="1">
                  <a:off x="4632282" y="3346786"/>
                  <a:ext cx="0" cy="49846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Oval 26"/>
                <p:cNvSpPr>
                  <a:spLocks noChangeArrowheads="1"/>
                </p:cNvSpPr>
                <p:nvPr/>
              </p:nvSpPr>
              <p:spPr bwMode="auto">
                <a:xfrm rot="3734313">
                  <a:off x="4628319" y="3744083"/>
                  <a:ext cx="216000" cy="216000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1" name="Line 27"/>
                <p:cNvSpPr>
                  <a:spLocks noChangeAspect="1" noChangeShapeType="1"/>
                </p:cNvSpPr>
                <p:nvPr/>
              </p:nvSpPr>
              <p:spPr bwMode="auto">
                <a:xfrm rot="4334313" flipV="1">
                  <a:off x="4777360" y="3030504"/>
                  <a:ext cx="0" cy="473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Oval 29"/>
                <p:cNvSpPr>
                  <a:spLocks noChangeArrowheads="1"/>
                </p:cNvSpPr>
                <p:nvPr/>
              </p:nvSpPr>
              <p:spPr bwMode="auto">
                <a:xfrm rot="10334313">
                  <a:off x="4360421" y="3224300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3" name="Line 87"/>
                <p:cNvSpPr>
                  <a:spLocks noChangeAspect="1" noChangeShapeType="1"/>
                </p:cNvSpPr>
                <p:nvPr/>
              </p:nvSpPr>
              <p:spPr bwMode="auto">
                <a:xfrm rot="6035351" flipV="1">
                  <a:off x="5267248" y="3057483"/>
                  <a:ext cx="0" cy="44375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Line 88"/>
                <p:cNvSpPr>
                  <a:spLocks noChangeAspect="1" noChangeShapeType="1"/>
                </p:cNvSpPr>
                <p:nvPr/>
              </p:nvSpPr>
              <p:spPr bwMode="auto">
                <a:xfrm rot="8435351" flipV="1">
                  <a:off x="5681384" y="3333240"/>
                  <a:ext cx="0" cy="4448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Oval 89"/>
                <p:cNvSpPr>
                  <a:spLocks noChangeArrowheads="1"/>
                </p:cNvSpPr>
                <p:nvPr/>
              </p:nvSpPr>
              <p:spPr bwMode="auto">
                <a:xfrm rot="3035351">
                  <a:off x="5723981" y="3684362"/>
                  <a:ext cx="216000" cy="216000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6" name="Line 90"/>
                <p:cNvSpPr>
                  <a:spLocks noChangeAspect="1" noChangeShapeType="1"/>
                </p:cNvSpPr>
                <p:nvPr/>
              </p:nvSpPr>
              <p:spPr bwMode="auto">
                <a:xfrm rot="3635351" flipV="1">
                  <a:off x="5768455" y="2953216"/>
                  <a:ext cx="0" cy="4448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Oval 91"/>
                <p:cNvSpPr>
                  <a:spLocks noChangeArrowheads="1"/>
                </p:cNvSpPr>
                <p:nvPr/>
              </p:nvSpPr>
              <p:spPr bwMode="auto">
                <a:xfrm rot="-1764649">
                  <a:off x="5895169" y="2918396"/>
                  <a:ext cx="216000" cy="216000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8" name="Oval 92"/>
                <p:cNvSpPr>
                  <a:spLocks noChangeArrowheads="1"/>
                </p:cNvSpPr>
                <p:nvPr/>
              </p:nvSpPr>
              <p:spPr bwMode="auto">
                <a:xfrm rot="9635350">
                  <a:off x="5379170" y="3227490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9" name="Oval 28"/>
                <p:cNvSpPr>
                  <a:spLocks noChangeArrowheads="1"/>
                </p:cNvSpPr>
                <p:nvPr/>
              </p:nvSpPr>
              <p:spPr bwMode="auto">
                <a:xfrm rot="-1065687">
                  <a:off x="4926876" y="3091576"/>
                  <a:ext cx="216000" cy="21600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sp>
          <p:nvSpPr>
            <p:cNvPr id="103" name="Oval 54"/>
            <p:cNvSpPr>
              <a:spLocks noChangeArrowheads="1"/>
            </p:cNvSpPr>
            <p:nvPr/>
          </p:nvSpPr>
          <p:spPr bwMode="auto">
            <a:xfrm rot="883162">
              <a:off x="4394072" y="2091871"/>
              <a:ext cx="216000" cy="216000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" name="Oval 62"/>
            <p:cNvSpPr>
              <a:spLocks noChangeArrowheads="1"/>
            </p:cNvSpPr>
            <p:nvPr/>
          </p:nvSpPr>
          <p:spPr bwMode="auto">
            <a:xfrm rot="1777222">
              <a:off x="3075242" y="4410363"/>
              <a:ext cx="216000" cy="216000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" name="Oval 22"/>
            <p:cNvSpPr>
              <a:spLocks noChangeArrowheads="1"/>
            </p:cNvSpPr>
            <p:nvPr/>
          </p:nvSpPr>
          <p:spPr bwMode="auto">
            <a:xfrm rot="-341616">
              <a:off x="4389088" y="3997101"/>
              <a:ext cx="216000" cy="216000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" name="Oval 79"/>
            <p:cNvSpPr>
              <a:spLocks noChangeArrowheads="1"/>
            </p:cNvSpPr>
            <p:nvPr/>
          </p:nvSpPr>
          <p:spPr bwMode="auto">
            <a:xfrm rot="6603379">
              <a:off x="3850856" y="3004146"/>
              <a:ext cx="216000" cy="216000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30" name="Ellipse 348"/>
          <p:cNvSpPr>
            <a:spLocks noChangeArrowheads="1"/>
          </p:cNvSpPr>
          <p:nvPr/>
        </p:nvSpPr>
        <p:spPr bwMode="auto">
          <a:xfrm rot="5610482">
            <a:off x="2402439" y="2469833"/>
            <a:ext cx="397844" cy="236325"/>
          </a:xfrm>
          <a:prstGeom prst="ellipse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1" name="Ellipse 348"/>
          <p:cNvSpPr>
            <a:spLocks noChangeArrowheads="1"/>
          </p:cNvSpPr>
          <p:nvPr/>
        </p:nvSpPr>
        <p:spPr bwMode="auto">
          <a:xfrm rot="10070624">
            <a:off x="2772678" y="2962762"/>
            <a:ext cx="397844" cy="236325"/>
          </a:xfrm>
          <a:prstGeom prst="ellipse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2" name="Ellipse 348"/>
          <p:cNvSpPr>
            <a:spLocks noChangeArrowheads="1"/>
          </p:cNvSpPr>
          <p:nvPr/>
        </p:nvSpPr>
        <p:spPr bwMode="auto">
          <a:xfrm rot="322717">
            <a:off x="1966866" y="2964375"/>
            <a:ext cx="397844" cy="236325"/>
          </a:xfrm>
          <a:prstGeom prst="ellipse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" name="Ellipse 348"/>
          <p:cNvSpPr>
            <a:spLocks noChangeArrowheads="1"/>
          </p:cNvSpPr>
          <p:nvPr/>
        </p:nvSpPr>
        <p:spPr bwMode="auto">
          <a:xfrm rot="5869992">
            <a:off x="2351711" y="3706216"/>
            <a:ext cx="397844" cy="236325"/>
          </a:xfrm>
          <a:prstGeom prst="ellipse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4" name="Ellipse 348"/>
          <p:cNvSpPr>
            <a:spLocks noChangeArrowheads="1"/>
          </p:cNvSpPr>
          <p:nvPr/>
        </p:nvSpPr>
        <p:spPr bwMode="auto">
          <a:xfrm rot="9367055">
            <a:off x="3143234" y="3645847"/>
            <a:ext cx="397844" cy="236325"/>
          </a:xfrm>
          <a:prstGeom prst="ellipse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5" name="Ellipse 348"/>
          <p:cNvSpPr>
            <a:spLocks noChangeArrowheads="1"/>
          </p:cNvSpPr>
          <p:nvPr/>
        </p:nvSpPr>
        <p:spPr bwMode="auto">
          <a:xfrm rot="427256">
            <a:off x="1562367" y="3552924"/>
            <a:ext cx="397844" cy="236325"/>
          </a:xfrm>
          <a:prstGeom prst="ellipse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6" name="Ellipse 348"/>
          <p:cNvSpPr>
            <a:spLocks noChangeArrowheads="1"/>
          </p:cNvSpPr>
          <p:nvPr/>
        </p:nvSpPr>
        <p:spPr bwMode="auto">
          <a:xfrm rot="5610482">
            <a:off x="1887108" y="4156866"/>
            <a:ext cx="397844" cy="203535"/>
          </a:xfrm>
          <a:prstGeom prst="ellipse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7" name="Ellipse 348"/>
          <p:cNvSpPr>
            <a:spLocks noChangeArrowheads="1"/>
          </p:cNvSpPr>
          <p:nvPr/>
        </p:nvSpPr>
        <p:spPr bwMode="auto">
          <a:xfrm rot="5610482">
            <a:off x="2306832" y="4449985"/>
            <a:ext cx="397844" cy="236325"/>
          </a:xfrm>
          <a:prstGeom prst="ellipse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8" name="Ellipse 348"/>
          <p:cNvSpPr>
            <a:spLocks noChangeArrowheads="1"/>
          </p:cNvSpPr>
          <p:nvPr/>
        </p:nvSpPr>
        <p:spPr bwMode="auto">
          <a:xfrm rot="5610482">
            <a:off x="3485285" y="2282663"/>
            <a:ext cx="397844" cy="236325"/>
          </a:xfrm>
          <a:prstGeom prst="ellipse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9" name="Ellipse 348"/>
          <p:cNvSpPr>
            <a:spLocks noChangeArrowheads="1"/>
          </p:cNvSpPr>
          <p:nvPr/>
        </p:nvSpPr>
        <p:spPr bwMode="auto">
          <a:xfrm rot="5610482">
            <a:off x="2910949" y="4234654"/>
            <a:ext cx="397844" cy="236325"/>
          </a:xfrm>
          <a:prstGeom prst="ellipse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0" name="Ellipse 348"/>
          <p:cNvSpPr>
            <a:spLocks noChangeArrowheads="1"/>
          </p:cNvSpPr>
          <p:nvPr/>
        </p:nvSpPr>
        <p:spPr bwMode="auto">
          <a:xfrm rot="10800000">
            <a:off x="700395" y="5668117"/>
            <a:ext cx="397844" cy="236325"/>
          </a:xfrm>
          <a:prstGeom prst="ellipse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1" name="TextBox 140"/>
          <p:cNvSpPr txBox="1"/>
          <p:nvPr/>
        </p:nvSpPr>
        <p:spPr>
          <a:xfrm>
            <a:off x="1210400" y="5468116"/>
            <a:ext cx="3067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Biological Element</a:t>
            </a:r>
            <a:endParaRPr lang="en-GB" sz="2800" dirty="0"/>
          </a:p>
        </p:txBody>
      </p:sp>
      <p:sp>
        <p:nvSpPr>
          <p:cNvPr id="142" name="TextBox 141"/>
          <p:cNvSpPr txBox="1"/>
          <p:nvPr/>
        </p:nvSpPr>
        <p:spPr>
          <a:xfrm>
            <a:off x="5296788" y="1371423"/>
            <a:ext cx="664613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3200" b="1" dirty="0">
                <a:solidFill>
                  <a:srgbClr val="FF0000"/>
                </a:solidFill>
                <a:latin typeface="+mj-lt"/>
              </a:rPr>
              <a:t>Major </a:t>
            </a:r>
            <a:r>
              <a:rPr lang="de-DE" sz="3200" b="1" dirty="0" err="1">
                <a:solidFill>
                  <a:srgbClr val="FF0000"/>
                </a:solidFill>
                <a:latin typeface="+mj-lt"/>
              </a:rPr>
              <a:t>Disadvantage</a:t>
            </a:r>
            <a:r>
              <a:rPr lang="de-DE" sz="3200" b="1" dirty="0">
                <a:solidFill>
                  <a:srgbClr val="FF0000"/>
                </a:solidFill>
                <a:latin typeface="+mj-lt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+mj-lt"/>
                <a:ea typeface="Calibri"/>
                <a:cs typeface="Arial" panose="020B0604020202020204" pitchFamily="34" charset="0"/>
              </a:rPr>
              <a:t>HPEI cationic functional groups (especially of higher M</a:t>
            </a:r>
            <a:r>
              <a:rPr lang="en-US" sz="2800" baseline="-25000" dirty="0">
                <a:latin typeface="+mj-lt"/>
                <a:ea typeface="Calibri"/>
                <a:cs typeface="Arial" panose="020B0604020202020204" pitchFamily="34" charset="0"/>
              </a:rPr>
              <a:t>w</a:t>
            </a:r>
            <a:r>
              <a:rPr lang="en-US" sz="2800" dirty="0">
                <a:latin typeface="+mj-lt"/>
                <a:ea typeface="Calibri"/>
                <a:cs typeface="Arial" panose="020B0604020202020204" pitchFamily="34" charset="0"/>
              </a:rPr>
              <a:t>) damaged cells and their viability.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endParaRPr lang="en-GB" dirty="0"/>
          </a:p>
        </p:txBody>
      </p:sp>
      <p:graphicFrame>
        <p:nvGraphicFramePr>
          <p:cNvPr id="144" name="Diagramm 12"/>
          <p:cNvGraphicFramePr/>
          <p:nvPr>
            <p:extLst>
              <p:ext uri="{D42A27DB-BD31-4B8C-83A1-F6EECF244321}">
                <p14:modId xmlns:p14="http://schemas.microsoft.com/office/powerpoint/2010/main" val="2076759136"/>
              </p:ext>
            </p:extLst>
          </p:nvPr>
        </p:nvGraphicFramePr>
        <p:xfrm>
          <a:off x="251013" y="-118037"/>
          <a:ext cx="12765741" cy="1206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605" y="1622971"/>
            <a:ext cx="4198385" cy="4428000"/>
          </a:xfrm>
          <a:prstGeom prst="rect">
            <a:avLst/>
          </a:prstGeom>
        </p:spPr>
      </p:pic>
      <p:sp>
        <p:nvSpPr>
          <p:cNvPr id="1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67905" y="6296183"/>
            <a:ext cx="764215" cy="365125"/>
          </a:xfrm>
        </p:spPr>
        <p:txBody>
          <a:bodyPr/>
          <a:lstStyle/>
          <a:p>
            <a:r>
              <a:rPr lang="en-US" sz="2800" b="1" dirty="0"/>
              <a:t>4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97033" y="6338698"/>
            <a:ext cx="2312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</a:rPr>
              <a:t>Samaa Salem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517064" y="951585"/>
            <a:ext cx="9583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err="1">
                <a:solidFill>
                  <a:srgbClr val="0070C0"/>
                </a:solidFill>
              </a:rPr>
              <a:t>Why</a:t>
            </a:r>
            <a:r>
              <a:rPr lang="de-DE" sz="4000" dirty="0">
                <a:solidFill>
                  <a:srgbClr val="0070C0"/>
                </a:solidFill>
              </a:rPr>
              <a:t> </a:t>
            </a:r>
            <a:r>
              <a:rPr lang="de-DE" sz="4000" dirty="0" err="1">
                <a:solidFill>
                  <a:srgbClr val="0070C0"/>
                </a:solidFill>
              </a:rPr>
              <a:t>Hyperbranched</a:t>
            </a:r>
            <a:r>
              <a:rPr lang="de-DE" sz="4000" dirty="0">
                <a:solidFill>
                  <a:srgbClr val="0070C0"/>
                </a:solidFill>
              </a:rPr>
              <a:t> Polymers </a:t>
            </a:r>
            <a:r>
              <a:rPr lang="de-DE" sz="4000" dirty="0" err="1">
                <a:solidFill>
                  <a:srgbClr val="0070C0"/>
                </a:solidFill>
              </a:rPr>
              <a:t>for</a:t>
            </a:r>
            <a:r>
              <a:rPr lang="de-DE" sz="4000" dirty="0">
                <a:solidFill>
                  <a:srgbClr val="0070C0"/>
                </a:solidFill>
              </a:rPr>
              <a:t> Biosensors?</a:t>
            </a:r>
            <a:endParaRPr lang="en-GB" sz="4000" dirty="0">
              <a:solidFill>
                <a:srgbClr val="0070C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810422" y="3174572"/>
            <a:ext cx="360000" cy="360000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247650"/>
            <a:bevelB w="374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Oval 147"/>
          <p:cNvSpPr/>
          <p:nvPr/>
        </p:nvSpPr>
        <p:spPr>
          <a:xfrm>
            <a:off x="3128608" y="2503121"/>
            <a:ext cx="360000" cy="360000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247650"/>
            <a:bevelB w="374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Oval 148"/>
          <p:cNvSpPr/>
          <p:nvPr/>
        </p:nvSpPr>
        <p:spPr>
          <a:xfrm>
            <a:off x="3316642" y="3516017"/>
            <a:ext cx="360000" cy="360000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247650"/>
            <a:bevelB w="374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" name="Oval 149"/>
          <p:cNvSpPr/>
          <p:nvPr/>
        </p:nvSpPr>
        <p:spPr>
          <a:xfrm>
            <a:off x="547733" y="3667801"/>
            <a:ext cx="360000" cy="360000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247650"/>
            <a:bevelB w="374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Oval 150"/>
          <p:cNvSpPr/>
          <p:nvPr/>
        </p:nvSpPr>
        <p:spPr>
          <a:xfrm>
            <a:off x="3693226" y="2279249"/>
            <a:ext cx="360000" cy="360000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247650"/>
            <a:bevelB w="374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Oval 151"/>
          <p:cNvSpPr/>
          <p:nvPr/>
        </p:nvSpPr>
        <p:spPr>
          <a:xfrm>
            <a:off x="940728" y="2377828"/>
            <a:ext cx="360000" cy="360000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247650"/>
            <a:bevelB w="374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" name="Oval 152"/>
          <p:cNvSpPr/>
          <p:nvPr/>
        </p:nvSpPr>
        <p:spPr>
          <a:xfrm>
            <a:off x="3871848" y="4053857"/>
            <a:ext cx="360000" cy="360000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247650"/>
            <a:bevelB w="374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Oval 153"/>
          <p:cNvSpPr/>
          <p:nvPr/>
        </p:nvSpPr>
        <p:spPr>
          <a:xfrm>
            <a:off x="2357323" y="2197828"/>
            <a:ext cx="360000" cy="360000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247650"/>
            <a:bevelB w="374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58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7" grpId="2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/>
      <p:bldP spid="141" grpId="1"/>
      <p:bldP spid="142" grpId="0"/>
      <p:bldP spid="142" grpId="1"/>
      <p:bldP spid="147" grpId="0"/>
      <p:bldP spid="147" grpId="1"/>
      <p:bldP spid="3" grpId="0" animBg="1"/>
      <p:bldP spid="3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9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758866"/>
              </p:ext>
            </p:extLst>
          </p:nvPr>
        </p:nvGraphicFramePr>
        <p:xfrm>
          <a:off x="513518" y="2149408"/>
          <a:ext cx="3392920" cy="34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" name="ChemSketch" r:id="rId3" imgW="5998464" imgH="6050280" progId="ACD.ChemSketch.20">
                  <p:embed/>
                </p:oleObj>
              </mc:Choice>
              <mc:Fallback>
                <p:oleObj name="ChemSketch" r:id="rId3" imgW="5998464" imgH="6050280" progId="ACD.ChemSketch.20">
                  <p:embed/>
                  <p:pic>
                    <p:nvPicPr>
                      <p:cNvPr id="19459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518" y="2149408"/>
                        <a:ext cx="3392920" cy="342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460" name="Прямая соединительная линия 71"/>
          <p:cNvCxnSpPr>
            <a:cxnSpLocks noChangeShapeType="1"/>
          </p:cNvCxnSpPr>
          <p:nvPr/>
        </p:nvCxnSpPr>
        <p:spPr bwMode="auto">
          <a:xfrm>
            <a:off x="5035550" y="2063240"/>
            <a:ext cx="0" cy="3767137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1" name="Text Box 26"/>
          <p:cNvSpPr txBox="1">
            <a:spLocks noChangeAspect="1" noChangeArrowheads="1"/>
          </p:cNvSpPr>
          <p:nvPr/>
        </p:nvSpPr>
        <p:spPr bwMode="auto">
          <a:xfrm>
            <a:off x="1584999" y="5486156"/>
            <a:ext cx="482824" cy="36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GB" altLang="en-US" sz="1400" b="1">
                <a:solidFill>
                  <a:srgbClr val="666699"/>
                </a:solidFill>
                <a:latin typeface="Arial" charset="0"/>
              </a:rPr>
              <a:t>Mal</a:t>
            </a:r>
            <a:endParaRPr lang="en-GB" altLang="en-US" sz="1400">
              <a:solidFill>
                <a:srgbClr val="666699"/>
              </a:solidFill>
              <a:latin typeface="Arial" charset="0"/>
            </a:endParaRPr>
          </a:p>
        </p:txBody>
      </p:sp>
      <p:graphicFrame>
        <p:nvGraphicFramePr>
          <p:cNvPr id="19462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955263"/>
              </p:ext>
            </p:extLst>
          </p:nvPr>
        </p:nvGraphicFramePr>
        <p:xfrm>
          <a:off x="2231111" y="5470963"/>
          <a:ext cx="161925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" name="Dokument" r:id="rId5" imgW="1428750" imgH="752475" progId="ChemWindow.Document">
                  <p:embed/>
                </p:oleObj>
              </mc:Choice>
              <mc:Fallback>
                <p:oleObj name="Dokument" r:id="rId5" imgW="1428750" imgH="752475" progId="ChemWindow.Document">
                  <p:embed/>
                  <p:pic>
                    <p:nvPicPr>
                      <p:cNvPr id="19462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1111" y="5470963"/>
                        <a:ext cx="1619250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3" name="Text Box 22"/>
          <p:cNvSpPr txBox="1">
            <a:spLocks noChangeArrowheads="1"/>
          </p:cNvSpPr>
          <p:nvPr/>
        </p:nvSpPr>
        <p:spPr bwMode="auto">
          <a:xfrm>
            <a:off x="4110866" y="3888392"/>
            <a:ext cx="9906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de-DE" altLang="en-US" sz="1400" dirty="0">
                <a:latin typeface="Arial" charset="0"/>
              </a:rPr>
              <a:t>Maltose</a:t>
            </a:r>
            <a:endParaRPr lang="en-GB" altLang="en-US" sz="1400" dirty="0">
              <a:latin typeface="Arial" charset="0"/>
            </a:endParaRPr>
          </a:p>
        </p:txBody>
      </p:sp>
      <p:sp>
        <p:nvSpPr>
          <p:cNvPr id="19464" name="Text Box 26"/>
          <p:cNvSpPr txBox="1">
            <a:spLocks noChangeAspect="1" noChangeArrowheads="1"/>
          </p:cNvSpPr>
          <p:nvPr/>
        </p:nvSpPr>
        <p:spPr bwMode="auto">
          <a:xfrm>
            <a:off x="1948536" y="5797988"/>
            <a:ext cx="28733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GB" altLang="en-US" sz="1400">
                <a:latin typeface="Arial" charset="0"/>
              </a:rPr>
              <a:t>=</a:t>
            </a:r>
          </a:p>
        </p:txBody>
      </p:sp>
      <p:sp>
        <p:nvSpPr>
          <p:cNvPr id="19465" name="Text Box 22"/>
          <p:cNvSpPr txBox="1">
            <a:spLocks noChangeArrowheads="1"/>
          </p:cNvSpPr>
          <p:nvPr/>
        </p:nvSpPr>
        <p:spPr bwMode="auto">
          <a:xfrm>
            <a:off x="4032140" y="3463180"/>
            <a:ext cx="990600" cy="36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GB" altLang="en-US" sz="1400" dirty="0">
                <a:latin typeface="Arial" charset="0"/>
              </a:rPr>
              <a:t>BH</a:t>
            </a:r>
            <a:r>
              <a:rPr lang="en-GB" altLang="en-US" sz="1400" baseline="-25000" dirty="0">
                <a:latin typeface="Arial" charset="0"/>
              </a:rPr>
              <a:t>3</a:t>
            </a:r>
            <a:r>
              <a:rPr lang="en-GB" altLang="en-US" sz="1400" dirty="0">
                <a:latin typeface="Arial" charset="0"/>
              </a:rPr>
              <a:t>·Py </a:t>
            </a:r>
            <a:endParaRPr lang="en-GB" altLang="en-US" sz="1400" dirty="0">
              <a:solidFill>
                <a:srgbClr val="FF0000"/>
              </a:solidFill>
              <a:latin typeface="Arial" charset="0"/>
            </a:endParaRPr>
          </a:p>
        </p:txBody>
      </p:sp>
      <p:cxnSp>
        <p:nvCxnSpPr>
          <p:cNvPr id="19466" name="Прямая со стрелкой 75"/>
          <p:cNvCxnSpPr>
            <a:cxnSpLocks noChangeShapeType="1"/>
          </p:cNvCxnSpPr>
          <p:nvPr/>
        </p:nvCxnSpPr>
        <p:spPr bwMode="auto">
          <a:xfrm>
            <a:off x="5051044" y="5810116"/>
            <a:ext cx="682625" cy="0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7" name="Text Box 22"/>
          <p:cNvSpPr txBox="1">
            <a:spLocks noChangeArrowheads="1"/>
          </p:cNvSpPr>
          <p:nvPr/>
        </p:nvSpPr>
        <p:spPr bwMode="auto">
          <a:xfrm>
            <a:off x="5066541" y="3479667"/>
            <a:ext cx="6096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ru-RU" altLang="en-US" sz="1400" b="1">
                <a:latin typeface="Arial" charset="0"/>
              </a:rPr>
              <a:t>1:0</a:t>
            </a:r>
            <a:r>
              <a:rPr lang="de-DE" altLang="en-US" sz="1400" b="1">
                <a:latin typeface="Arial" charset="0"/>
              </a:rPr>
              <a:t>.</a:t>
            </a:r>
            <a:r>
              <a:rPr lang="ru-RU" altLang="en-US" sz="1400" b="1">
                <a:latin typeface="Arial" charset="0"/>
              </a:rPr>
              <a:t>5</a:t>
            </a:r>
            <a:endParaRPr lang="en-GB" altLang="en-US" sz="1400" b="1">
              <a:latin typeface="Arial" charset="0"/>
            </a:endParaRPr>
          </a:p>
        </p:txBody>
      </p:sp>
      <p:sp>
        <p:nvSpPr>
          <p:cNvPr id="19468" name="Text Box 22"/>
          <p:cNvSpPr txBox="1">
            <a:spLocks noChangeArrowheads="1"/>
          </p:cNvSpPr>
          <p:nvPr/>
        </p:nvSpPr>
        <p:spPr bwMode="auto">
          <a:xfrm>
            <a:off x="5066541" y="5422767"/>
            <a:ext cx="6096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ru-RU" altLang="en-US" sz="1400" b="1">
                <a:latin typeface="Arial" charset="0"/>
              </a:rPr>
              <a:t>1:0</a:t>
            </a:r>
            <a:r>
              <a:rPr lang="de-DE" altLang="en-US" sz="1400" b="1">
                <a:latin typeface="Arial" charset="0"/>
              </a:rPr>
              <a:t>.</a:t>
            </a:r>
            <a:r>
              <a:rPr lang="ru-RU" altLang="en-US" sz="1400" b="1">
                <a:latin typeface="Arial" charset="0"/>
              </a:rPr>
              <a:t>2</a:t>
            </a:r>
            <a:endParaRPr lang="en-GB" altLang="en-US" sz="1400" b="1">
              <a:latin typeface="Arial" charset="0"/>
            </a:endParaRPr>
          </a:p>
        </p:txBody>
      </p:sp>
      <p:sp>
        <p:nvSpPr>
          <p:cNvPr id="19469" name="Text Box 14"/>
          <p:cNvSpPr txBox="1">
            <a:spLocks noChangeAspect="1" noChangeArrowheads="1"/>
          </p:cNvSpPr>
          <p:nvPr/>
        </p:nvSpPr>
        <p:spPr bwMode="auto">
          <a:xfrm>
            <a:off x="8430454" y="3135178"/>
            <a:ext cx="2108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37131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37131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37131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37131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37131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3713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3713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3713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3713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en-US" sz="1800" b="1" dirty="0" err="1">
                <a:latin typeface="Arial" charset="0"/>
              </a:rPr>
              <a:t>Structure</a:t>
            </a:r>
            <a:r>
              <a:rPr lang="en-US" altLang="en-US" sz="1800" b="1" dirty="0">
                <a:latin typeface="Arial" charset="0"/>
              </a:rPr>
              <a:t> B</a:t>
            </a:r>
          </a:p>
          <a:p>
            <a:pPr eaLnBrk="1" hangingPunct="1"/>
            <a:r>
              <a:rPr lang="en-US" altLang="en-US" sz="1800" dirty="0">
                <a:latin typeface="Arial" charset="0"/>
              </a:rPr>
              <a:t>(PEI-Mal-B)</a:t>
            </a:r>
            <a:endParaRPr lang="ru-RU" altLang="en-US" sz="1800" dirty="0">
              <a:latin typeface="Arial" charset="0"/>
            </a:endParaRPr>
          </a:p>
          <a:p>
            <a:pPr eaLnBrk="1" hangingPunct="1"/>
            <a:r>
              <a:rPr lang="de-DE" altLang="en-US" sz="1800" dirty="0">
                <a:latin typeface="Arial" charset="0"/>
              </a:rPr>
              <a:t>4</a:t>
            </a:r>
            <a:r>
              <a:rPr lang="ru-RU" altLang="en-US" sz="1800" dirty="0">
                <a:latin typeface="Arial" charset="0"/>
              </a:rPr>
              <a:t>0%</a:t>
            </a:r>
            <a:r>
              <a:rPr lang="de-DE" altLang="en-US" sz="1800" dirty="0">
                <a:latin typeface="Arial" charset="0"/>
              </a:rPr>
              <a:t> DS%</a:t>
            </a:r>
          </a:p>
          <a:p>
            <a:pPr eaLnBrk="1" hangingPunct="1"/>
            <a:r>
              <a:rPr lang="de-DE" altLang="en-US" sz="1800" dirty="0">
                <a:solidFill>
                  <a:srgbClr val="FF0000"/>
                </a:solidFill>
                <a:latin typeface="Arial" charset="0"/>
              </a:rPr>
              <a:t>open </a:t>
            </a:r>
            <a:r>
              <a:rPr lang="de-DE" altLang="en-US" sz="1800" dirty="0" err="1">
                <a:solidFill>
                  <a:srgbClr val="FF0000"/>
                </a:solidFill>
                <a:latin typeface="Arial" charset="0"/>
              </a:rPr>
              <a:t>maltose</a:t>
            </a:r>
            <a:r>
              <a:rPr lang="de-DE" altLang="en-US" sz="18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de-DE" altLang="en-US" sz="1800" dirty="0" err="1">
                <a:solidFill>
                  <a:srgbClr val="FF0000"/>
                </a:solidFill>
                <a:latin typeface="Arial" charset="0"/>
              </a:rPr>
              <a:t>shell</a:t>
            </a:r>
            <a:endParaRPr lang="en-US" altLang="en-US" sz="1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9470" name="Text Box 14"/>
          <p:cNvSpPr txBox="1">
            <a:spLocks noChangeAspect="1" noChangeArrowheads="1"/>
          </p:cNvSpPr>
          <p:nvPr/>
        </p:nvSpPr>
        <p:spPr bwMode="auto">
          <a:xfrm>
            <a:off x="8430454" y="5079866"/>
            <a:ext cx="2108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37131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37131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37131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37131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37131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3713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3713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3713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3713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en-US" sz="1800" b="1">
                <a:latin typeface="Arial" charset="0"/>
              </a:rPr>
              <a:t>Structure</a:t>
            </a:r>
            <a:r>
              <a:rPr lang="en-US" altLang="en-US" sz="1800" b="1">
                <a:latin typeface="Arial" charset="0"/>
              </a:rPr>
              <a:t> C</a:t>
            </a:r>
          </a:p>
          <a:p>
            <a:pPr eaLnBrk="1" hangingPunct="1"/>
            <a:r>
              <a:rPr lang="en-US" altLang="en-US" sz="1800">
                <a:latin typeface="Arial" charset="0"/>
              </a:rPr>
              <a:t>(PEI-Mal-C)</a:t>
            </a:r>
            <a:endParaRPr lang="ru-RU" altLang="en-US" sz="1800">
              <a:latin typeface="Arial" charset="0"/>
            </a:endParaRPr>
          </a:p>
          <a:p>
            <a:pPr eaLnBrk="1" hangingPunct="1"/>
            <a:r>
              <a:rPr lang="de-DE" altLang="en-US" sz="1800">
                <a:latin typeface="Arial" charset="0"/>
              </a:rPr>
              <a:t>2</a:t>
            </a:r>
            <a:r>
              <a:rPr lang="ru-RU" altLang="en-US" sz="1800">
                <a:latin typeface="Arial" charset="0"/>
              </a:rPr>
              <a:t>0%</a:t>
            </a:r>
            <a:r>
              <a:rPr lang="de-DE" altLang="en-US" sz="1800">
                <a:latin typeface="Arial" charset="0"/>
              </a:rPr>
              <a:t> DS%</a:t>
            </a:r>
          </a:p>
          <a:p>
            <a:pPr eaLnBrk="1" hangingPunct="1"/>
            <a:r>
              <a:rPr lang="de-DE" altLang="en-US" sz="1800">
                <a:solidFill>
                  <a:srgbClr val="FF0000"/>
                </a:solidFill>
                <a:latin typeface="Arial" charset="0"/>
              </a:rPr>
              <a:t>open maltose shell</a:t>
            </a:r>
            <a:endParaRPr lang="en-US" altLang="en-US" sz="180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19471" name="Gruppieren 17"/>
          <p:cNvGrpSpPr>
            <a:grpSpLocks/>
          </p:cNvGrpSpPr>
          <p:nvPr/>
        </p:nvGrpSpPr>
        <p:grpSpPr bwMode="auto">
          <a:xfrm>
            <a:off x="5893630" y="3135179"/>
            <a:ext cx="2522537" cy="1495425"/>
            <a:chOff x="3992722" y="2797954"/>
            <a:chExt cx="2523494" cy="1495142"/>
          </a:xfrm>
        </p:grpSpPr>
        <p:grpSp>
          <p:nvGrpSpPr>
            <p:cNvPr id="19819" name="Group 782"/>
            <p:cNvGrpSpPr>
              <a:grpSpLocks/>
            </p:cNvGrpSpPr>
            <p:nvPr/>
          </p:nvGrpSpPr>
          <p:grpSpPr bwMode="auto">
            <a:xfrm>
              <a:off x="5392266" y="2909689"/>
              <a:ext cx="1123950" cy="1095375"/>
              <a:chOff x="3593" y="2155"/>
              <a:chExt cx="708" cy="690"/>
            </a:xfrm>
          </p:grpSpPr>
          <p:sp>
            <p:nvSpPr>
              <p:cNvPr id="19967" name="AutoShape 145"/>
              <p:cNvSpPr>
                <a:spLocks noChangeAspect="1" noChangeArrowheads="1" noTextEdit="1"/>
              </p:cNvSpPr>
              <p:nvPr/>
            </p:nvSpPr>
            <p:spPr bwMode="auto">
              <a:xfrm>
                <a:off x="3593" y="2156"/>
                <a:ext cx="708" cy="6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8" name="Line 146"/>
              <p:cNvSpPr>
                <a:spLocks noChangeShapeType="1"/>
              </p:cNvSpPr>
              <p:nvPr/>
            </p:nvSpPr>
            <p:spPr bwMode="auto">
              <a:xfrm>
                <a:off x="3599" y="2453"/>
                <a:ext cx="116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9" name="Line 147"/>
              <p:cNvSpPr>
                <a:spLocks noChangeShapeType="1"/>
              </p:cNvSpPr>
              <p:nvPr/>
            </p:nvSpPr>
            <p:spPr bwMode="auto">
              <a:xfrm flipV="1">
                <a:off x="3715" y="2351"/>
                <a:ext cx="58" cy="1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0" name="Rectangle 148"/>
              <p:cNvSpPr>
                <a:spLocks noChangeArrowheads="1"/>
              </p:cNvSpPr>
              <p:nvPr/>
            </p:nvSpPr>
            <p:spPr bwMode="auto">
              <a:xfrm>
                <a:off x="3853" y="2287"/>
                <a:ext cx="82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en-US" sz="1400">
                    <a:solidFill>
                      <a:srgbClr val="000000"/>
                    </a:solidFill>
                    <a:latin typeface="Arial" charset="0"/>
                  </a:rPr>
                  <a:t>N</a:t>
                </a:r>
                <a:endParaRPr lang="de-DE" altLang="en-US" sz="1400"/>
              </a:p>
            </p:txBody>
          </p:sp>
          <p:sp>
            <p:nvSpPr>
              <p:cNvPr id="19971" name="Line 149"/>
              <p:cNvSpPr>
                <a:spLocks noChangeShapeType="1"/>
              </p:cNvSpPr>
              <p:nvPr/>
            </p:nvSpPr>
            <p:spPr bwMode="auto">
              <a:xfrm>
                <a:off x="3773" y="2349"/>
                <a:ext cx="7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2" name="Line 150"/>
              <p:cNvSpPr>
                <a:spLocks noChangeShapeType="1"/>
              </p:cNvSpPr>
              <p:nvPr/>
            </p:nvSpPr>
            <p:spPr bwMode="auto">
              <a:xfrm>
                <a:off x="3926" y="2411"/>
                <a:ext cx="22" cy="3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3" name="Line 151"/>
              <p:cNvSpPr>
                <a:spLocks noChangeShapeType="1"/>
              </p:cNvSpPr>
              <p:nvPr/>
            </p:nvSpPr>
            <p:spPr bwMode="auto">
              <a:xfrm flipH="1">
                <a:off x="3889" y="2451"/>
                <a:ext cx="58" cy="10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4" name="Rectangle 152"/>
              <p:cNvSpPr>
                <a:spLocks noChangeArrowheads="1"/>
              </p:cNvSpPr>
              <p:nvPr/>
            </p:nvSpPr>
            <p:spPr bwMode="auto">
              <a:xfrm>
                <a:off x="3828" y="2588"/>
                <a:ext cx="164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/>
                <a:r>
                  <a:rPr lang="de-DE" altLang="en-US" sz="1400">
                    <a:solidFill>
                      <a:srgbClr val="000000"/>
                    </a:solidFill>
                    <a:latin typeface="Arial" charset="0"/>
                  </a:rPr>
                  <a:t>HN</a:t>
                </a:r>
                <a:endParaRPr lang="de-DE" altLang="en-US" sz="1400"/>
              </a:p>
            </p:txBody>
          </p:sp>
          <p:sp>
            <p:nvSpPr>
              <p:cNvPr id="19975" name="Line 153"/>
              <p:cNvSpPr>
                <a:spLocks noChangeShapeType="1"/>
              </p:cNvSpPr>
              <p:nvPr/>
            </p:nvSpPr>
            <p:spPr bwMode="auto">
              <a:xfrm>
                <a:off x="3896" y="2550"/>
                <a:ext cx="26" cy="4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6" name="Rectangle 154"/>
              <p:cNvSpPr>
                <a:spLocks noChangeArrowheads="1"/>
              </p:cNvSpPr>
              <p:nvPr/>
            </p:nvSpPr>
            <p:spPr bwMode="auto">
              <a:xfrm>
                <a:off x="3972" y="2155"/>
                <a:ext cx="18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en-US" sz="1400" b="1">
                    <a:solidFill>
                      <a:srgbClr val="666699"/>
                    </a:solidFill>
                    <a:latin typeface="Arial" charset="0"/>
                  </a:rPr>
                  <a:t>Mal</a:t>
                </a:r>
                <a:endParaRPr lang="de-DE" altLang="en-US" sz="1400" b="1">
                  <a:solidFill>
                    <a:srgbClr val="666699"/>
                  </a:solidFill>
                </a:endParaRPr>
              </a:p>
            </p:txBody>
          </p:sp>
          <p:sp>
            <p:nvSpPr>
              <p:cNvPr id="19977" name="Line 155"/>
              <p:cNvSpPr>
                <a:spLocks noChangeShapeType="1"/>
              </p:cNvSpPr>
              <p:nvPr/>
            </p:nvSpPr>
            <p:spPr bwMode="auto">
              <a:xfrm flipV="1">
                <a:off x="3942" y="2272"/>
                <a:ext cx="30" cy="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8" name="Rectangle 156"/>
              <p:cNvSpPr>
                <a:spLocks noChangeArrowheads="1"/>
              </p:cNvSpPr>
              <p:nvPr/>
            </p:nvSpPr>
            <p:spPr bwMode="auto">
              <a:xfrm>
                <a:off x="4085" y="2588"/>
                <a:ext cx="18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en-US" sz="1400" b="1">
                    <a:solidFill>
                      <a:srgbClr val="666699"/>
                    </a:solidFill>
                    <a:latin typeface="Arial" charset="0"/>
                  </a:rPr>
                  <a:t>Mal</a:t>
                </a:r>
                <a:endParaRPr lang="de-DE" altLang="en-US" sz="1400" b="1">
                  <a:solidFill>
                    <a:srgbClr val="666699"/>
                  </a:solidFill>
                </a:endParaRPr>
              </a:p>
            </p:txBody>
          </p:sp>
          <p:sp>
            <p:nvSpPr>
              <p:cNvPr id="19979" name="Line 157"/>
              <p:cNvSpPr>
                <a:spLocks noChangeShapeType="1"/>
              </p:cNvSpPr>
              <p:nvPr/>
            </p:nvSpPr>
            <p:spPr bwMode="auto">
              <a:xfrm>
                <a:off x="4002" y="2651"/>
                <a:ext cx="82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820" name="Gruppieren 19"/>
            <p:cNvGrpSpPr>
              <a:grpSpLocks/>
            </p:cNvGrpSpPr>
            <p:nvPr/>
          </p:nvGrpSpPr>
          <p:grpSpPr bwMode="auto">
            <a:xfrm>
              <a:off x="3992722" y="2797954"/>
              <a:ext cx="1586753" cy="1495142"/>
              <a:chOff x="1233258" y="590615"/>
              <a:chExt cx="6601283" cy="6220159"/>
            </a:xfrm>
          </p:grpSpPr>
          <p:sp>
            <p:nvSpPr>
              <p:cNvPr id="19821" name="Line 78"/>
              <p:cNvSpPr>
                <a:spLocks noChangeShapeType="1"/>
              </p:cNvSpPr>
              <p:nvPr/>
            </p:nvSpPr>
            <p:spPr bwMode="auto">
              <a:xfrm rot="5468706" flipH="1">
                <a:off x="5984767" y="3083846"/>
                <a:ext cx="222463" cy="30930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2" name="Line 78"/>
              <p:cNvSpPr>
                <a:spLocks noChangeShapeType="1"/>
              </p:cNvSpPr>
              <p:nvPr/>
            </p:nvSpPr>
            <p:spPr bwMode="auto">
              <a:xfrm rot="5468706" flipV="1">
                <a:off x="2367114" y="2054720"/>
                <a:ext cx="142572" cy="61257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3" name="Oval 58"/>
              <p:cNvSpPr>
                <a:spLocks noChangeAspect="1" noChangeArrowheads="1"/>
              </p:cNvSpPr>
              <p:nvPr/>
            </p:nvSpPr>
            <p:spPr bwMode="auto">
              <a:xfrm rot="9022831">
                <a:off x="5391176" y="2648016"/>
                <a:ext cx="733883" cy="733758"/>
              </a:xfrm>
              <a:prstGeom prst="ellipse">
                <a:avLst/>
              </a:prstGeom>
              <a:solidFill>
                <a:srgbClr val="66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824" name="Line 78"/>
              <p:cNvSpPr>
                <a:spLocks noChangeShapeType="1"/>
              </p:cNvSpPr>
              <p:nvPr/>
            </p:nvSpPr>
            <p:spPr bwMode="auto">
              <a:xfrm rot="5468706">
                <a:off x="4304584" y="1338074"/>
                <a:ext cx="458630" cy="670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5" name="Line 78"/>
              <p:cNvSpPr>
                <a:spLocks noChangeShapeType="1"/>
              </p:cNvSpPr>
              <p:nvPr/>
            </p:nvSpPr>
            <p:spPr bwMode="auto">
              <a:xfrm rot="5468706">
                <a:off x="5631400" y="1530009"/>
                <a:ext cx="319599" cy="4509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6" name="Line 78"/>
              <p:cNvSpPr>
                <a:spLocks noChangeShapeType="1"/>
              </p:cNvSpPr>
              <p:nvPr/>
            </p:nvSpPr>
            <p:spPr bwMode="auto">
              <a:xfrm rot="5468706">
                <a:off x="6813937" y="2100813"/>
                <a:ext cx="392923" cy="4494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7" name="Line 78"/>
              <p:cNvSpPr>
                <a:spLocks noChangeShapeType="1"/>
              </p:cNvSpPr>
              <p:nvPr/>
            </p:nvSpPr>
            <p:spPr bwMode="auto">
              <a:xfrm rot="5468706" flipV="1">
                <a:off x="6253668" y="3885420"/>
                <a:ext cx="143260" cy="45875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8" name="Line 78"/>
              <p:cNvSpPr>
                <a:spLocks noChangeShapeType="1"/>
              </p:cNvSpPr>
              <p:nvPr/>
            </p:nvSpPr>
            <p:spPr bwMode="auto">
              <a:xfrm rot="5468706" flipV="1">
                <a:off x="6078017" y="5285444"/>
                <a:ext cx="434328" cy="5421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9" name="Line 78"/>
              <p:cNvSpPr>
                <a:spLocks noChangeShapeType="1"/>
              </p:cNvSpPr>
              <p:nvPr/>
            </p:nvSpPr>
            <p:spPr bwMode="auto">
              <a:xfrm rot="5468706" flipV="1">
                <a:off x="4810399" y="5868166"/>
                <a:ext cx="525922" cy="37946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0" name="Line 78"/>
              <p:cNvSpPr>
                <a:spLocks noChangeShapeType="1"/>
              </p:cNvSpPr>
              <p:nvPr/>
            </p:nvSpPr>
            <p:spPr bwMode="auto">
              <a:xfrm rot="5468706" flipV="1">
                <a:off x="3282592" y="6019760"/>
                <a:ext cx="531982" cy="762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1" name="Line 78"/>
              <p:cNvSpPr>
                <a:spLocks noChangeShapeType="1"/>
              </p:cNvSpPr>
              <p:nvPr/>
            </p:nvSpPr>
            <p:spPr bwMode="auto">
              <a:xfrm rot="5468706" flipH="1">
                <a:off x="2139721" y="4569014"/>
                <a:ext cx="292557" cy="6155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2" name="Line 78"/>
              <p:cNvSpPr>
                <a:spLocks noChangeShapeType="1"/>
              </p:cNvSpPr>
              <p:nvPr/>
            </p:nvSpPr>
            <p:spPr bwMode="auto">
              <a:xfrm rot="5468706">
                <a:off x="1909499" y="3430530"/>
                <a:ext cx="230232" cy="5395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3" name="Oval 58"/>
              <p:cNvSpPr>
                <a:spLocks noChangeAspect="1" noChangeArrowheads="1"/>
              </p:cNvSpPr>
              <p:nvPr/>
            </p:nvSpPr>
            <p:spPr bwMode="auto">
              <a:xfrm rot="9022831">
                <a:off x="1494941" y="1809815"/>
                <a:ext cx="733883" cy="733758"/>
              </a:xfrm>
              <a:prstGeom prst="ellipse">
                <a:avLst/>
              </a:prstGeom>
              <a:solidFill>
                <a:srgbClr val="66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834" name="Oval 58"/>
              <p:cNvSpPr>
                <a:spLocks noChangeAspect="1" noChangeArrowheads="1"/>
              </p:cNvSpPr>
              <p:nvPr/>
            </p:nvSpPr>
            <p:spPr bwMode="auto">
              <a:xfrm rot="9022831">
                <a:off x="5695976" y="1200214"/>
                <a:ext cx="733883" cy="733758"/>
              </a:xfrm>
              <a:prstGeom prst="ellipse">
                <a:avLst/>
              </a:prstGeom>
              <a:solidFill>
                <a:srgbClr val="66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835" name="Oval 58"/>
              <p:cNvSpPr>
                <a:spLocks noChangeAspect="1" noChangeArrowheads="1"/>
              </p:cNvSpPr>
              <p:nvPr/>
            </p:nvSpPr>
            <p:spPr bwMode="auto">
              <a:xfrm rot="9022831">
                <a:off x="4324376" y="590615"/>
                <a:ext cx="733883" cy="733758"/>
              </a:xfrm>
              <a:prstGeom prst="ellipse">
                <a:avLst/>
              </a:prstGeom>
              <a:solidFill>
                <a:srgbClr val="66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836" name="Oval 58"/>
              <p:cNvSpPr>
                <a:spLocks noChangeAspect="1" noChangeArrowheads="1"/>
              </p:cNvSpPr>
              <p:nvPr/>
            </p:nvSpPr>
            <p:spPr bwMode="auto">
              <a:xfrm rot="9022831">
                <a:off x="7100658" y="1581215"/>
                <a:ext cx="733883" cy="733758"/>
              </a:xfrm>
              <a:prstGeom prst="ellipse">
                <a:avLst/>
              </a:prstGeom>
              <a:solidFill>
                <a:srgbClr val="66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837" name="Oval 58"/>
              <p:cNvSpPr>
                <a:spLocks noChangeAspect="1" noChangeArrowheads="1"/>
              </p:cNvSpPr>
              <p:nvPr/>
            </p:nvSpPr>
            <p:spPr bwMode="auto">
              <a:xfrm rot="9022831">
                <a:off x="6381776" y="3943416"/>
                <a:ext cx="733883" cy="733758"/>
              </a:xfrm>
              <a:prstGeom prst="ellipse">
                <a:avLst/>
              </a:prstGeom>
              <a:solidFill>
                <a:srgbClr val="66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838" name="Oval 58"/>
              <p:cNvSpPr>
                <a:spLocks noChangeAspect="1" noChangeArrowheads="1"/>
              </p:cNvSpPr>
              <p:nvPr/>
            </p:nvSpPr>
            <p:spPr bwMode="auto">
              <a:xfrm rot="9022831">
                <a:off x="6229376" y="5467415"/>
                <a:ext cx="733883" cy="733758"/>
              </a:xfrm>
              <a:prstGeom prst="ellipse">
                <a:avLst/>
              </a:prstGeom>
              <a:solidFill>
                <a:srgbClr val="66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839" name="Oval 58"/>
              <p:cNvSpPr>
                <a:spLocks noChangeAspect="1" noChangeArrowheads="1"/>
              </p:cNvSpPr>
              <p:nvPr/>
            </p:nvSpPr>
            <p:spPr bwMode="auto">
              <a:xfrm rot="9022831">
                <a:off x="4933976" y="6067026"/>
                <a:ext cx="733883" cy="733758"/>
              </a:xfrm>
              <a:prstGeom prst="ellipse">
                <a:avLst/>
              </a:prstGeom>
              <a:solidFill>
                <a:srgbClr val="66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840" name="Oval 58"/>
              <p:cNvSpPr>
                <a:spLocks noChangeAspect="1" noChangeArrowheads="1"/>
              </p:cNvSpPr>
              <p:nvPr/>
            </p:nvSpPr>
            <p:spPr bwMode="auto">
              <a:xfrm rot="9022831">
                <a:off x="3257576" y="6077016"/>
                <a:ext cx="733883" cy="733758"/>
              </a:xfrm>
              <a:prstGeom prst="ellipse">
                <a:avLst/>
              </a:prstGeom>
              <a:solidFill>
                <a:srgbClr val="66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841" name="Oval 58"/>
              <p:cNvSpPr>
                <a:spLocks noChangeAspect="1" noChangeArrowheads="1"/>
              </p:cNvSpPr>
              <p:nvPr/>
            </p:nvSpPr>
            <p:spPr bwMode="auto">
              <a:xfrm rot="9022831">
                <a:off x="1504976" y="4324415"/>
                <a:ext cx="733883" cy="733758"/>
              </a:xfrm>
              <a:prstGeom prst="ellipse">
                <a:avLst/>
              </a:prstGeom>
              <a:solidFill>
                <a:srgbClr val="66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842" name="Oval 58"/>
              <p:cNvSpPr>
                <a:spLocks noChangeAspect="1" noChangeArrowheads="1"/>
              </p:cNvSpPr>
              <p:nvPr/>
            </p:nvSpPr>
            <p:spPr bwMode="auto">
              <a:xfrm rot="9022831">
                <a:off x="1233258" y="3486215"/>
                <a:ext cx="733883" cy="733758"/>
              </a:xfrm>
              <a:prstGeom prst="ellipse">
                <a:avLst/>
              </a:prstGeom>
              <a:solidFill>
                <a:srgbClr val="66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843" name="Line 78"/>
              <p:cNvSpPr>
                <a:spLocks noChangeShapeType="1"/>
              </p:cNvSpPr>
              <p:nvPr/>
            </p:nvSpPr>
            <p:spPr bwMode="auto">
              <a:xfrm rot="5468706" flipV="1">
                <a:off x="3055566" y="1295427"/>
                <a:ext cx="528938" cy="2285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9844" name="Gruppieren 890"/>
              <p:cNvGrpSpPr>
                <a:grpSpLocks/>
              </p:cNvGrpSpPr>
              <p:nvPr/>
            </p:nvGrpSpPr>
            <p:grpSpPr bwMode="auto">
              <a:xfrm>
                <a:off x="2008738" y="1524000"/>
                <a:ext cx="5382662" cy="4417624"/>
                <a:chOff x="728507" y="1214676"/>
                <a:chExt cx="5382662" cy="4417624"/>
              </a:xfrm>
            </p:grpSpPr>
            <p:sp>
              <p:nvSpPr>
                <p:cNvPr id="19846" name="Line 5"/>
                <p:cNvSpPr>
                  <a:spLocks noChangeAspect="1" noChangeShapeType="1"/>
                </p:cNvSpPr>
                <p:nvPr/>
              </p:nvSpPr>
              <p:spPr bwMode="auto">
                <a:xfrm rot="3600000" flipV="1">
                  <a:off x="3253069" y="2167603"/>
                  <a:ext cx="0" cy="473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47" name="Line 6"/>
                <p:cNvSpPr>
                  <a:spLocks noChangeAspect="1" noChangeShapeType="1"/>
                </p:cNvSpPr>
                <p:nvPr/>
              </p:nvSpPr>
              <p:spPr bwMode="auto">
                <a:xfrm rot="18000000" flipV="1">
                  <a:off x="2752334" y="2167602"/>
                  <a:ext cx="0" cy="47660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48" name="Line 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993652" y="2571798"/>
                  <a:ext cx="0" cy="44338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49" name="Line 8"/>
                <p:cNvSpPr>
                  <a:spLocks noChangeAspect="1" noChangeShapeType="1"/>
                </p:cNvSpPr>
                <p:nvPr/>
              </p:nvSpPr>
              <p:spPr bwMode="auto">
                <a:xfrm rot="10863213" flipV="1">
                  <a:off x="3467239" y="3389202"/>
                  <a:ext cx="0" cy="44338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50" name="Line 9"/>
                <p:cNvSpPr>
                  <a:spLocks noChangeAspect="1" noChangeShapeType="1"/>
                </p:cNvSpPr>
                <p:nvPr/>
              </p:nvSpPr>
              <p:spPr bwMode="auto">
                <a:xfrm rot="3663212" flipV="1">
                  <a:off x="3723640" y="2975957"/>
                  <a:ext cx="0" cy="47660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51" name="Line 10"/>
                <p:cNvSpPr>
                  <a:spLocks noChangeAspect="1" noChangeShapeType="1"/>
                </p:cNvSpPr>
                <p:nvPr/>
              </p:nvSpPr>
              <p:spPr bwMode="auto">
                <a:xfrm rot="7263213" flipV="1">
                  <a:off x="3241003" y="2966909"/>
                  <a:ext cx="0" cy="47660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52" name="Line 11"/>
                <p:cNvSpPr>
                  <a:spLocks noChangeAspect="1" noChangeShapeType="1"/>
                </p:cNvSpPr>
                <p:nvPr/>
              </p:nvSpPr>
              <p:spPr bwMode="auto">
                <a:xfrm rot="17990200" flipV="1">
                  <a:off x="2242549" y="2954844"/>
                  <a:ext cx="0" cy="47660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53" name="Line 12"/>
                <p:cNvSpPr>
                  <a:spLocks noChangeAspect="1" noChangeShapeType="1"/>
                </p:cNvSpPr>
                <p:nvPr/>
              </p:nvSpPr>
              <p:spPr bwMode="auto">
                <a:xfrm rot="10790200" flipV="1">
                  <a:off x="2492917" y="3374121"/>
                  <a:ext cx="0" cy="44338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54" name="Line 13"/>
                <p:cNvSpPr>
                  <a:spLocks noChangeAspect="1" noChangeShapeType="1"/>
                </p:cNvSpPr>
                <p:nvPr/>
              </p:nvSpPr>
              <p:spPr bwMode="auto">
                <a:xfrm rot="14390200" flipV="1">
                  <a:off x="2734235" y="2963893"/>
                  <a:ext cx="0" cy="473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55" name="Line 14"/>
                <p:cNvSpPr>
                  <a:spLocks noChangeAspect="1" noChangeShapeType="1"/>
                </p:cNvSpPr>
                <p:nvPr/>
              </p:nvSpPr>
              <p:spPr bwMode="auto">
                <a:xfrm rot="10626416" flipV="1">
                  <a:off x="3428025" y="3844656"/>
                  <a:ext cx="42231" cy="45243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56" name="Line 15"/>
                <p:cNvSpPr>
                  <a:spLocks noChangeAspect="1" noChangeShapeType="1"/>
                </p:cNvSpPr>
                <p:nvPr/>
              </p:nvSpPr>
              <p:spPr bwMode="auto">
                <a:xfrm rot="9514838" flipV="1">
                  <a:off x="3524676" y="4326594"/>
                  <a:ext cx="0" cy="44338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57" name="Oval 16"/>
                <p:cNvSpPr>
                  <a:spLocks noChangeArrowheads="1"/>
                </p:cNvSpPr>
                <p:nvPr/>
              </p:nvSpPr>
              <p:spPr bwMode="auto">
                <a:xfrm rot="4114838">
                  <a:off x="3504139" y="4691583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858" name="Oval 17"/>
                <p:cNvSpPr>
                  <a:spLocks noChangeArrowheads="1"/>
                </p:cNvSpPr>
                <p:nvPr/>
              </p:nvSpPr>
              <p:spPr bwMode="auto">
                <a:xfrm rot="-7373586">
                  <a:off x="3331843" y="4184412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859" name="Line 18"/>
                <p:cNvSpPr>
                  <a:spLocks noChangeAspect="1" noChangeShapeType="1"/>
                </p:cNvSpPr>
                <p:nvPr/>
              </p:nvSpPr>
              <p:spPr bwMode="auto">
                <a:xfrm rot="7458384">
                  <a:off x="3642197" y="3717953"/>
                  <a:ext cx="60325" cy="5278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60" name="Line 19"/>
                <p:cNvSpPr>
                  <a:spLocks noChangeAspect="1" noChangeShapeType="1"/>
                </p:cNvSpPr>
                <p:nvPr/>
              </p:nvSpPr>
              <p:spPr bwMode="auto">
                <a:xfrm rot="9858384" flipV="1">
                  <a:off x="4019255" y="4140248"/>
                  <a:ext cx="0" cy="44338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61" name="Oval 20"/>
                <p:cNvSpPr>
                  <a:spLocks noChangeArrowheads="1"/>
                </p:cNvSpPr>
                <p:nvPr/>
              </p:nvSpPr>
              <p:spPr bwMode="auto">
                <a:xfrm rot="4458384">
                  <a:off x="3965740" y="4508016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862" name="Line 21"/>
                <p:cNvSpPr>
                  <a:spLocks noChangeAspect="1" noChangeShapeType="1"/>
                </p:cNvSpPr>
                <p:nvPr/>
              </p:nvSpPr>
              <p:spPr bwMode="auto">
                <a:xfrm rot="5058384" flipV="1">
                  <a:off x="4230408" y="3865751"/>
                  <a:ext cx="0" cy="473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63" name="Oval 23"/>
                <p:cNvSpPr>
                  <a:spLocks noChangeArrowheads="1"/>
                </p:cNvSpPr>
                <p:nvPr/>
              </p:nvSpPr>
              <p:spPr bwMode="auto">
                <a:xfrm rot="-10541616">
                  <a:off x="3804724" y="3983539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864" name="Line 30"/>
                <p:cNvSpPr>
                  <a:spLocks noChangeAspect="1" noChangeShapeType="1"/>
                </p:cNvSpPr>
                <p:nvPr/>
              </p:nvSpPr>
              <p:spPr bwMode="auto">
                <a:xfrm rot="14290620" flipV="1">
                  <a:off x="2248582" y="3720971"/>
                  <a:ext cx="0" cy="473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65" name="Line 31"/>
                <p:cNvSpPr>
                  <a:spLocks noChangeAspect="1" noChangeShapeType="1"/>
                </p:cNvSpPr>
                <p:nvPr/>
              </p:nvSpPr>
              <p:spPr bwMode="auto">
                <a:xfrm rot="16690620" flipV="1">
                  <a:off x="1741814" y="3823524"/>
                  <a:ext cx="0" cy="473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66" name="Oval 32"/>
                <p:cNvSpPr>
                  <a:spLocks noChangeArrowheads="1"/>
                </p:cNvSpPr>
                <p:nvPr/>
              </p:nvSpPr>
              <p:spPr bwMode="auto">
                <a:xfrm rot="-10309380">
                  <a:off x="1368777" y="3892433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867" name="Line 33"/>
                <p:cNvSpPr>
                  <a:spLocks noChangeAspect="1" noChangeShapeType="1"/>
                </p:cNvSpPr>
                <p:nvPr/>
              </p:nvSpPr>
              <p:spPr bwMode="auto">
                <a:xfrm rot="11890620" flipV="1">
                  <a:off x="1907720" y="4122151"/>
                  <a:ext cx="0" cy="44338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68" name="Oval 34"/>
                <p:cNvSpPr>
                  <a:spLocks noChangeArrowheads="1"/>
                </p:cNvSpPr>
                <p:nvPr/>
              </p:nvSpPr>
              <p:spPr bwMode="auto">
                <a:xfrm rot="-3709380">
                  <a:off x="1938498" y="3961466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869" name="Line 35"/>
                <p:cNvSpPr>
                  <a:spLocks noChangeAspect="1" noChangeShapeType="1"/>
                </p:cNvSpPr>
                <p:nvPr/>
              </p:nvSpPr>
              <p:spPr bwMode="auto">
                <a:xfrm rot="229680" flipH="1" flipV="1">
                  <a:off x="3479305" y="1805671"/>
                  <a:ext cx="39214" cy="49164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70" name="Line 36"/>
                <p:cNvSpPr>
                  <a:spLocks noChangeAspect="1" noChangeShapeType="1"/>
                </p:cNvSpPr>
                <p:nvPr/>
              </p:nvSpPr>
              <p:spPr bwMode="auto">
                <a:xfrm rot="2629680" flipV="1">
                  <a:off x="3684426" y="1359266"/>
                  <a:ext cx="0" cy="44338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71" name="Oval 37"/>
                <p:cNvSpPr>
                  <a:spLocks noChangeArrowheads="1"/>
                </p:cNvSpPr>
                <p:nvPr/>
              </p:nvSpPr>
              <p:spPr bwMode="auto">
                <a:xfrm rot="-2770320">
                  <a:off x="3784012" y="1298230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872" name="Line 38"/>
                <p:cNvSpPr>
                  <a:spLocks noChangeAspect="1" noChangeShapeType="1"/>
                </p:cNvSpPr>
                <p:nvPr/>
              </p:nvSpPr>
              <p:spPr bwMode="auto">
                <a:xfrm rot="19429680" flipV="1">
                  <a:off x="3343564" y="1320054"/>
                  <a:ext cx="0" cy="44338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73" name="Oval 39"/>
                <p:cNvSpPr>
                  <a:spLocks noChangeArrowheads="1"/>
                </p:cNvSpPr>
                <p:nvPr/>
              </p:nvSpPr>
              <p:spPr bwMode="auto">
                <a:xfrm rot="-7570320">
                  <a:off x="3088517" y="1214676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874" name="Line 40"/>
                <p:cNvSpPr>
                  <a:spLocks noChangeAspect="1" noChangeShapeType="1"/>
                </p:cNvSpPr>
                <p:nvPr/>
              </p:nvSpPr>
              <p:spPr bwMode="auto">
                <a:xfrm rot="21307815" flipV="1">
                  <a:off x="2514032" y="1805671"/>
                  <a:ext cx="15082" cy="39814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75" name="Line 41"/>
                <p:cNvSpPr>
                  <a:spLocks noChangeAspect="1" noChangeShapeType="1"/>
                </p:cNvSpPr>
                <p:nvPr/>
              </p:nvSpPr>
              <p:spPr bwMode="auto">
                <a:xfrm rot="2107815" flipV="1">
                  <a:off x="2661839" y="1338152"/>
                  <a:ext cx="0" cy="44338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76" name="Oval 42"/>
                <p:cNvSpPr>
                  <a:spLocks noChangeArrowheads="1"/>
                </p:cNvSpPr>
                <p:nvPr/>
              </p:nvSpPr>
              <p:spPr bwMode="auto">
                <a:xfrm rot="-3292185">
                  <a:off x="2727732" y="1250721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877" name="Line 43"/>
                <p:cNvSpPr>
                  <a:spLocks noChangeAspect="1" noChangeShapeType="1"/>
                </p:cNvSpPr>
                <p:nvPr/>
              </p:nvSpPr>
              <p:spPr bwMode="auto">
                <a:xfrm rot="18907815" flipV="1">
                  <a:off x="2314944" y="1350217"/>
                  <a:ext cx="0" cy="44037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78" name="Oval 44"/>
                <p:cNvSpPr>
                  <a:spLocks noChangeArrowheads="1"/>
                </p:cNvSpPr>
                <p:nvPr/>
              </p:nvSpPr>
              <p:spPr bwMode="auto">
                <a:xfrm rot="-8092185">
                  <a:off x="2027330" y="1266775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879" name="Oval 45"/>
                <p:cNvSpPr>
                  <a:spLocks noChangeArrowheads="1"/>
                </p:cNvSpPr>
                <p:nvPr/>
              </p:nvSpPr>
              <p:spPr bwMode="auto">
                <a:xfrm rot="3307815">
                  <a:off x="2404747" y="1701091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880" name="Line 46"/>
                <p:cNvSpPr>
                  <a:spLocks noChangeAspect="1" noChangeShapeType="1"/>
                </p:cNvSpPr>
                <p:nvPr/>
              </p:nvSpPr>
              <p:spPr bwMode="auto">
                <a:xfrm rot="17808274" flipV="1">
                  <a:off x="2293829" y="1908205"/>
                  <a:ext cx="0" cy="47660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81" name="Line 47"/>
                <p:cNvSpPr>
                  <a:spLocks noChangeAspect="1" noChangeShapeType="1"/>
                </p:cNvSpPr>
                <p:nvPr/>
              </p:nvSpPr>
              <p:spPr bwMode="auto">
                <a:xfrm rot="20208274" flipV="1">
                  <a:off x="1934868" y="1573419"/>
                  <a:ext cx="0" cy="44338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82" name="Oval 48"/>
                <p:cNvSpPr>
                  <a:spLocks noChangeArrowheads="1"/>
                </p:cNvSpPr>
                <p:nvPr/>
              </p:nvSpPr>
              <p:spPr bwMode="auto">
                <a:xfrm rot="-6791726">
                  <a:off x="1736290" y="1441315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883" name="Line 49"/>
                <p:cNvSpPr>
                  <a:spLocks noChangeAspect="1" noChangeShapeType="1"/>
                </p:cNvSpPr>
                <p:nvPr/>
              </p:nvSpPr>
              <p:spPr bwMode="auto">
                <a:xfrm rot="15408274" flipV="1">
                  <a:off x="1762929" y="1835815"/>
                  <a:ext cx="0" cy="47660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84" name="Oval 50"/>
                <p:cNvSpPr>
                  <a:spLocks noChangeArrowheads="1"/>
                </p:cNvSpPr>
                <p:nvPr/>
              </p:nvSpPr>
              <p:spPr bwMode="auto">
                <a:xfrm rot="10008274">
                  <a:off x="1388745" y="1997354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885" name="Oval 51"/>
                <p:cNvSpPr>
                  <a:spLocks noChangeArrowheads="1"/>
                </p:cNvSpPr>
                <p:nvPr/>
              </p:nvSpPr>
              <p:spPr bwMode="auto">
                <a:xfrm rot="-191726">
                  <a:off x="1969089" y="1940647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886" name="Line 52"/>
                <p:cNvSpPr>
                  <a:spLocks noChangeAspect="1" noChangeShapeType="1"/>
                </p:cNvSpPr>
                <p:nvPr/>
              </p:nvSpPr>
              <p:spPr bwMode="auto">
                <a:xfrm rot="3883162" flipV="1">
                  <a:off x="3735706" y="1923286"/>
                  <a:ext cx="0" cy="473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87" name="Line 53"/>
                <p:cNvSpPr>
                  <a:spLocks noChangeAspect="1" noChangeShapeType="1"/>
                </p:cNvSpPr>
                <p:nvPr/>
              </p:nvSpPr>
              <p:spPr bwMode="auto">
                <a:xfrm rot="6283162" flipV="1">
                  <a:off x="4251524" y="1872010"/>
                  <a:ext cx="0" cy="473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88" name="Line 55"/>
                <p:cNvSpPr>
                  <a:spLocks noChangeAspect="1" noChangeShapeType="1"/>
                </p:cNvSpPr>
                <p:nvPr/>
              </p:nvSpPr>
              <p:spPr bwMode="auto">
                <a:xfrm rot="1483162" flipV="1">
                  <a:off x="4118799" y="1591517"/>
                  <a:ext cx="0" cy="44338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89" name="Oval 56"/>
                <p:cNvSpPr>
                  <a:spLocks noChangeArrowheads="1"/>
                </p:cNvSpPr>
                <p:nvPr/>
              </p:nvSpPr>
              <p:spPr bwMode="auto">
                <a:xfrm rot="-3916838">
                  <a:off x="4144153" y="1476961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890" name="Oval 57"/>
                <p:cNvSpPr>
                  <a:spLocks noChangeArrowheads="1"/>
                </p:cNvSpPr>
                <p:nvPr/>
              </p:nvSpPr>
              <p:spPr bwMode="auto">
                <a:xfrm rot="7483160">
                  <a:off x="3839979" y="1960785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891" name="Freeform 58"/>
                <p:cNvSpPr>
                  <a:spLocks noChangeAspect="1"/>
                </p:cNvSpPr>
                <p:nvPr/>
              </p:nvSpPr>
              <p:spPr bwMode="auto">
                <a:xfrm>
                  <a:off x="2507999" y="3808461"/>
                  <a:ext cx="205121" cy="392113"/>
                </a:xfrm>
                <a:custGeom>
                  <a:avLst/>
                  <a:gdLst>
                    <a:gd name="T0" fmla="*/ 0 w 68"/>
                    <a:gd name="T1" fmla="*/ 0 h 130"/>
                    <a:gd name="T2" fmla="*/ 2147483647 w 68"/>
                    <a:gd name="T3" fmla="*/ 2147483647 h 13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68" h="130">
                      <a:moveTo>
                        <a:pt x="0" y="0"/>
                      </a:moveTo>
                      <a:lnTo>
                        <a:pt x="68" y="130"/>
                      </a:ln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92" name="Line 59"/>
                <p:cNvSpPr>
                  <a:spLocks noChangeAspect="1" noChangeShapeType="1"/>
                </p:cNvSpPr>
                <p:nvPr/>
              </p:nvSpPr>
              <p:spPr bwMode="auto">
                <a:xfrm rot="11977222" flipV="1">
                  <a:off x="2631675" y="4263914"/>
                  <a:ext cx="0" cy="44338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93" name="Oval 60"/>
                <p:cNvSpPr>
                  <a:spLocks noChangeArrowheads="1"/>
                </p:cNvSpPr>
                <p:nvPr/>
              </p:nvSpPr>
              <p:spPr bwMode="auto">
                <a:xfrm rot="6577222">
                  <a:off x="2407025" y="4617384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894" name="Line 61"/>
                <p:cNvSpPr>
                  <a:spLocks noChangeAspect="1" noChangeShapeType="1"/>
                </p:cNvSpPr>
                <p:nvPr/>
              </p:nvSpPr>
              <p:spPr bwMode="auto">
                <a:xfrm rot="7177222" flipV="1">
                  <a:off x="2960471" y="4158329"/>
                  <a:ext cx="0" cy="44342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95" name="Oval 63"/>
                <p:cNvSpPr>
                  <a:spLocks noChangeArrowheads="1"/>
                </p:cNvSpPr>
                <p:nvPr/>
              </p:nvSpPr>
              <p:spPr bwMode="auto">
                <a:xfrm rot="-8422779">
                  <a:off x="2600264" y="4096082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896" name="Line 64"/>
                <p:cNvSpPr>
                  <a:spLocks noChangeAspect="1" noChangeShapeType="1"/>
                </p:cNvSpPr>
                <p:nvPr/>
              </p:nvSpPr>
              <p:spPr bwMode="auto">
                <a:xfrm rot="14176516" flipV="1">
                  <a:off x="1790077" y="2975957"/>
                  <a:ext cx="0" cy="47660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97" name="Line 65"/>
                <p:cNvSpPr>
                  <a:spLocks noChangeAspect="1" noChangeShapeType="1"/>
                </p:cNvSpPr>
                <p:nvPr/>
              </p:nvSpPr>
              <p:spPr bwMode="auto">
                <a:xfrm rot="16576516" flipV="1">
                  <a:off x="1286325" y="3093591"/>
                  <a:ext cx="0" cy="47660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98" name="Oval 66"/>
                <p:cNvSpPr>
                  <a:spLocks noChangeArrowheads="1"/>
                </p:cNvSpPr>
                <p:nvPr/>
              </p:nvSpPr>
              <p:spPr bwMode="auto">
                <a:xfrm rot="-10423484">
                  <a:off x="915625" y="3171897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grpSp>
              <p:nvGrpSpPr>
                <p:cNvPr id="19899" name="Gruppieren 137"/>
                <p:cNvGrpSpPr>
                  <a:grpSpLocks noChangeAspect="1"/>
                </p:cNvGrpSpPr>
                <p:nvPr/>
              </p:nvGrpSpPr>
              <p:grpSpPr bwMode="auto">
                <a:xfrm rot="1356914">
                  <a:off x="1148038" y="3307988"/>
                  <a:ext cx="216000" cy="630803"/>
                  <a:chOff x="1288987" y="3389202"/>
                  <a:chExt cx="187553" cy="547726"/>
                </a:xfrm>
              </p:grpSpPr>
              <p:sp>
                <p:nvSpPr>
                  <p:cNvPr id="19965" name="Line 67"/>
                  <p:cNvSpPr>
                    <a:spLocks noChangeAspect="1" noChangeShapeType="1"/>
                  </p:cNvSpPr>
                  <p:nvPr/>
                </p:nvSpPr>
                <p:spPr bwMode="auto">
                  <a:xfrm rot="11776516" flipV="1">
                    <a:off x="1464298" y="3389202"/>
                    <a:ext cx="0" cy="443389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966" name="Oval 68"/>
                  <p:cNvSpPr>
                    <a:spLocks noChangeArrowheads="1"/>
                  </p:cNvSpPr>
                  <p:nvPr/>
                </p:nvSpPr>
                <p:spPr bwMode="auto">
                  <a:xfrm rot="6376516">
                    <a:off x="1288987" y="3749375"/>
                    <a:ext cx="187553" cy="187553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sp>
              <p:nvSpPr>
                <p:cNvPr id="19900" name="Oval 69"/>
                <p:cNvSpPr>
                  <a:spLocks noChangeArrowheads="1"/>
                </p:cNvSpPr>
                <p:nvPr/>
              </p:nvSpPr>
              <p:spPr bwMode="auto">
                <a:xfrm rot="-3823484">
                  <a:off x="1483442" y="3226157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901" name="Line 70"/>
                <p:cNvSpPr>
                  <a:spLocks noChangeAspect="1" noChangeShapeType="1"/>
                </p:cNvSpPr>
                <p:nvPr/>
              </p:nvSpPr>
              <p:spPr bwMode="auto">
                <a:xfrm rot="18045875" flipV="1">
                  <a:off x="1774995" y="2704495"/>
                  <a:ext cx="0" cy="473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9902" name="Gruppieren 138"/>
                <p:cNvGrpSpPr>
                  <a:grpSpLocks/>
                </p:cNvGrpSpPr>
                <p:nvPr/>
              </p:nvGrpSpPr>
              <p:grpSpPr bwMode="auto">
                <a:xfrm rot="1749958">
                  <a:off x="914481" y="2682935"/>
                  <a:ext cx="614286" cy="216000"/>
                  <a:chOff x="877160" y="2834715"/>
                  <a:chExt cx="614286" cy="216000"/>
                </a:xfrm>
              </p:grpSpPr>
              <p:sp>
                <p:nvSpPr>
                  <p:cNvPr id="19963" name="Line 71"/>
                  <p:cNvSpPr>
                    <a:spLocks noChangeAspect="1" noChangeShapeType="1"/>
                  </p:cNvSpPr>
                  <p:nvPr/>
                </p:nvSpPr>
                <p:spPr bwMode="auto">
                  <a:xfrm rot="-5954125">
                    <a:off x="1219965" y="2635121"/>
                    <a:ext cx="66358" cy="476604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964" name="Oval 72"/>
                  <p:cNvSpPr>
                    <a:spLocks noChangeArrowheads="1"/>
                  </p:cNvSpPr>
                  <p:nvPr/>
                </p:nvSpPr>
                <p:spPr bwMode="auto">
                  <a:xfrm rot="10245875">
                    <a:off x="877160" y="2834715"/>
                    <a:ext cx="216000" cy="216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sp>
              <p:nvSpPr>
                <p:cNvPr id="19903" name="Oval 73"/>
                <p:cNvSpPr>
                  <a:spLocks noChangeArrowheads="1"/>
                </p:cNvSpPr>
                <p:nvPr/>
              </p:nvSpPr>
              <p:spPr bwMode="auto">
                <a:xfrm rot="45875">
                  <a:off x="1457990" y="2728813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904" name="Oval 74"/>
                <p:cNvSpPr>
                  <a:spLocks noChangeArrowheads="1"/>
                </p:cNvSpPr>
                <p:nvPr/>
              </p:nvSpPr>
              <p:spPr bwMode="auto">
                <a:xfrm rot="7263213">
                  <a:off x="3310381" y="3239307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905" name="Oval 75"/>
                <p:cNvSpPr>
                  <a:spLocks noChangeArrowheads="1"/>
                </p:cNvSpPr>
                <p:nvPr/>
              </p:nvSpPr>
              <p:spPr bwMode="auto">
                <a:xfrm rot="-7209800">
                  <a:off x="2406189" y="3172271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906" name="Oval 76"/>
                <p:cNvSpPr>
                  <a:spLocks noChangeArrowheads="1"/>
                </p:cNvSpPr>
                <p:nvPr/>
              </p:nvSpPr>
              <p:spPr bwMode="auto">
                <a:xfrm>
                  <a:off x="2921257" y="2478293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907" name="Oval 77"/>
                <p:cNvSpPr>
                  <a:spLocks noChangeArrowheads="1"/>
                </p:cNvSpPr>
                <p:nvPr/>
              </p:nvSpPr>
              <p:spPr bwMode="auto">
                <a:xfrm rot="3829680">
                  <a:off x="3390667" y="1697844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908" name="Oval 78"/>
                <p:cNvSpPr>
                  <a:spLocks noChangeArrowheads="1"/>
                </p:cNvSpPr>
                <p:nvPr/>
              </p:nvSpPr>
              <p:spPr bwMode="auto">
                <a:xfrm>
                  <a:off x="3397860" y="2197782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909" name="Oval 80"/>
                <p:cNvSpPr>
                  <a:spLocks noChangeArrowheads="1"/>
                </p:cNvSpPr>
                <p:nvPr/>
              </p:nvSpPr>
              <p:spPr bwMode="auto">
                <a:xfrm rot="7263213">
                  <a:off x="3321716" y="3765859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910" name="Oval 81"/>
                <p:cNvSpPr>
                  <a:spLocks noChangeArrowheads="1"/>
                </p:cNvSpPr>
                <p:nvPr/>
              </p:nvSpPr>
              <p:spPr bwMode="auto">
                <a:xfrm rot="-7209800">
                  <a:off x="2373008" y="3679001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911" name="Oval 82"/>
                <p:cNvSpPr>
                  <a:spLocks noChangeArrowheads="1"/>
                </p:cNvSpPr>
                <p:nvPr/>
              </p:nvSpPr>
              <p:spPr bwMode="auto">
                <a:xfrm rot="-7209800">
                  <a:off x="1903742" y="2925689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912" name="Oval 83"/>
                <p:cNvSpPr>
                  <a:spLocks noChangeArrowheads="1"/>
                </p:cNvSpPr>
                <p:nvPr/>
              </p:nvSpPr>
              <p:spPr bwMode="auto">
                <a:xfrm>
                  <a:off x="2465768" y="2197783"/>
                  <a:ext cx="216000" cy="216000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913" name="Oval 84"/>
                <p:cNvSpPr>
                  <a:spLocks noChangeArrowheads="1"/>
                </p:cNvSpPr>
                <p:nvPr/>
              </p:nvSpPr>
              <p:spPr bwMode="auto">
                <a:xfrm rot="-7209800">
                  <a:off x="2415239" y="2116583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914" name="Line 87"/>
                <p:cNvSpPr>
                  <a:spLocks noChangeAspect="1" noChangeShapeType="1"/>
                </p:cNvSpPr>
                <p:nvPr/>
              </p:nvSpPr>
              <p:spPr bwMode="auto">
                <a:xfrm rot="10481165" flipV="1">
                  <a:off x="1858357" y="4629389"/>
                  <a:ext cx="0" cy="44375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15" name="Line 88"/>
                <p:cNvSpPr>
                  <a:spLocks noChangeAspect="1" noChangeShapeType="1"/>
                </p:cNvSpPr>
                <p:nvPr/>
              </p:nvSpPr>
              <p:spPr bwMode="auto">
                <a:xfrm rot="12881165" flipV="1">
                  <a:off x="1727625" y="5100859"/>
                  <a:ext cx="0" cy="4448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16" name="Oval 89"/>
                <p:cNvSpPr>
                  <a:spLocks noChangeArrowheads="1"/>
                </p:cNvSpPr>
                <p:nvPr/>
              </p:nvSpPr>
              <p:spPr bwMode="auto">
                <a:xfrm rot="7481165">
                  <a:off x="1444632" y="5416300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917" name="Line 90"/>
                <p:cNvSpPr>
                  <a:spLocks noChangeAspect="1" noChangeShapeType="1"/>
                </p:cNvSpPr>
                <p:nvPr/>
              </p:nvSpPr>
              <p:spPr bwMode="auto">
                <a:xfrm rot="8081165" flipV="1">
                  <a:off x="2074108" y="5084447"/>
                  <a:ext cx="0" cy="4448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18" name="Oval 91"/>
                <p:cNvSpPr>
                  <a:spLocks noChangeArrowheads="1"/>
                </p:cNvSpPr>
                <p:nvPr/>
              </p:nvSpPr>
              <p:spPr bwMode="auto">
                <a:xfrm rot="2681165">
                  <a:off x="2146029" y="5393880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919" name="Oval 92"/>
                <p:cNvSpPr>
                  <a:spLocks noChangeArrowheads="1"/>
                </p:cNvSpPr>
                <p:nvPr/>
              </p:nvSpPr>
              <p:spPr bwMode="auto">
                <a:xfrm rot="-7518836">
                  <a:off x="1766920" y="4963249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920" name="Line 93"/>
                <p:cNvSpPr>
                  <a:spLocks noChangeAspect="1" noChangeShapeType="1"/>
                </p:cNvSpPr>
                <p:nvPr/>
              </p:nvSpPr>
              <p:spPr bwMode="auto">
                <a:xfrm rot="15371664" flipV="1">
                  <a:off x="1542726" y="4399628"/>
                  <a:ext cx="0" cy="473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21" name="Line 94"/>
                <p:cNvSpPr>
                  <a:spLocks noChangeAspect="1" noChangeShapeType="1"/>
                </p:cNvSpPr>
                <p:nvPr/>
              </p:nvSpPr>
              <p:spPr bwMode="auto">
                <a:xfrm rot="14060961" flipV="1">
                  <a:off x="1051451" y="4649708"/>
                  <a:ext cx="0" cy="44640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22" name="Oval 95"/>
                <p:cNvSpPr>
                  <a:spLocks noChangeArrowheads="1"/>
                </p:cNvSpPr>
                <p:nvPr/>
              </p:nvSpPr>
              <p:spPr bwMode="auto">
                <a:xfrm rot="8660961">
                  <a:off x="728507" y="4896173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923" name="Oval 96"/>
                <p:cNvSpPr>
                  <a:spLocks noChangeArrowheads="1"/>
                </p:cNvSpPr>
                <p:nvPr/>
              </p:nvSpPr>
              <p:spPr bwMode="auto">
                <a:xfrm rot="-2628336">
                  <a:off x="1199351" y="4587454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924" name="Oval 97"/>
                <p:cNvSpPr>
                  <a:spLocks noChangeArrowheads="1"/>
                </p:cNvSpPr>
                <p:nvPr/>
              </p:nvSpPr>
              <p:spPr bwMode="auto">
                <a:xfrm rot="6490620">
                  <a:off x="1696521" y="4474502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925" name="Line 87"/>
                <p:cNvSpPr>
                  <a:spLocks noChangeAspect="1" noChangeShapeType="1"/>
                </p:cNvSpPr>
                <p:nvPr/>
              </p:nvSpPr>
              <p:spPr bwMode="auto">
                <a:xfrm rot="10481165" flipV="1">
                  <a:off x="3200098" y="4571769"/>
                  <a:ext cx="0" cy="44375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26" name="Line 88"/>
                <p:cNvSpPr>
                  <a:spLocks noChangeAspect="1" noChangeShapeType="1"/>
                </p:cNvSpPr>
                <p:nvPr/>
              </p:nvSpPr>
              <p:spPr bwMode="auto">
                <a:xfrm rot="12881165" flipV="1">
                  <a:off x="3069366" y="5043239"/>
                  <a:ext cx="0" cy="4448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27" name="Oval 89"/>
                <p:cNvSpPr>
                  <a:spLocks noChangeArrowheads="1"/>
                </p:cNvSpPr>
                <p:nvPr/>
              </p:nvSpPr>
              <p:spPr bwMode="auto">
                <a:xfrm rot="7481165">
                  <a:off x="2786373" y="5358680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928" name="Line 90"/>
                <p:cNvSpPr>
                  <a:spLocks noChangeAspect="1" noChangeShapeType="1"/>
                </p:cNvSpPr>
                <p:nvPr/>
              </p:nvSpPr>
              <p:spPr bwMode="auto">
                <a:xfrm rot="8081165" flipV="1">
                  <a:off x="3415849" y="5026827"/>
                  <a:ext cx="0" cy="4448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29" name="Oval 91"/>
                <p:cNvSpPr>
                  <a:spLocks noChangeArrowheads="1"/>
                </p:cNvSpPr>
                <p:nvPr/>
              </p:nvSpPr>
              <p:spPr bwMode="auto">
                <a:xfrm rot="2681165">
                  <a:off x="3487770" y="5336260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930" name="Oval 92"/>
                <p:cNvSpPr>
                  <a:spLocks noChangeArrowheads="1"/>
                </p:cNvSpPr>
                <p:nvPr/>
              </p:nvSpPr>
              <p:spPr bwMode="auto">
                <a:xfrm rot="-7518836">
                  <a:off x="3108661" y="4905629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grpSp>
              <p:nvGrpSpPr>
                <p:cNvPr id="19931" name="Gruppieren 143"/>
                <p:cNvGrpSpPr>
                  <a:grpSpLocks/>
                </p:cNvGrpSpPr>
                <p:nvPr/>
              </p:nvGrpSpPr>
              <p:grpSpPr bwMode="auto">
                <a:xfrm rot="-739258">
                  <a:off x="4522683" y="4044415"/>
                  <a:ext cx="883275" cy="1061491"/>
                  <a:chOff x="4371489" y="4140713"/>
                  <a:chExt cx="883275" cy="1061491"/>
                </a:xfrm>
              </p:grpSpPr>
              <p:sp>
                <p:nvSpPr>
                  <p:cNvPr id="19957" name="Line 87"/>
                  <p:cNvSpPr>
                    <a:spLocks noChangeAspect="1" noChangeShapeType="1"/>
                  </p:cNvSpPr>
                  <p:nvPr/>
                </p:nvSpPr>
                <p:spPr bwMode="auto">
                  <a:xfrm rot="9508883" flipV="1">
                    <a:off x="4585245" y="4140713"/>
                    <a:ext cx="0" cy="443753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958" name="Line 88"/>
                  <p:cNvSpPr>
                    <a:spLocks noChangeAspect="1" noChangeShapeType="1"/>
                  </p:cNvSpPr>
                  <p:nvPr/>
                </p:nvSpPr>
                <p:spPr bwMode="auto">
                  <a:xfrm rot="11908883" flipV="1">
                    <a:off x="4591426" y="4629914"/>
                    <a:ext cx="0" cy="44480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959" name="Oval 89"/>
                  <p:cNvSpPr>
                    <a:spLocks noChangeArrowheads="1"/>
                  </p:cNvSpPr>
                  <p:nvPr/>
                </p:nvSpPr>
                <p:spPr bwMode="auto">
                  <a:xfrm rot="6508883">
                    <a:off x="4371489" y="4986204"/>
                    <a:ext cx="216000" cy="216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9960" name="Line 90"/>
                  <p:cNvSpPr>
                    <a:spLocks noChangeAspect="1" noChangeShapeType="1"/>
                  </p:cNvSpPr>
                  <p:nvPr/>
                </p:nvSpPr>
                <p:spPr bwMode="auto">
                  <a:xfrm rot="7108883" flipV="1">
                    <a:off x="4919563" y="4517461"/>
                    <a:ext cx="0" cy="44480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961" name="Oval 91"/>
                  <p:cNvSpPr>
                    <a:spLocks noChangeArrowheads="1"/>
                  </p:cNvSpPr>
                  <p:nvPr/>
                </p:nvSpPr>
                <p:spPr bwMode="auto">
                  <a:xfrm rot="1708883">
                    <a:off x="5038764" y="4768935"/>
                    <a:ext cx="216000" cy="216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9962" name="Oval 92"/>
                  <p:cNvSpPr>
                    <a:spLocks noChangeArrowheads="1"/>
                  </p:cNvSpPr>
                  <p:nvPr/>
                </p:nvSpPr>
                <p:spPr bwMode="auto">
                  <a:xfrm rot="-8491118">
                    <a:off x="4554540" y="4461211"/>
                    <a:ext cx="216000" cy="216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sp>
              <p:nvSpPr>
                <p:cNvPr id="19932" name="Line 87"/>
                <p:cNvSpPr>
                  <a:spLocks noChangeAspect="1" noChangeShapeType="1"/>
                </p:cNvSpPr>
                <p:nvPr/>
              </p:nvSpPr>
              <p:spPr bwMode="auto">
                <a:xfrm rot="4201025" flipV="1">
                  <a:off x="4772371" y="1843724"/>
                  <a:ext cx="0" cy="44375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33" name="Line 88"/>
                <p:cNvSpPr>
                  <a:spLocks noChangeAspect="1" noChangeShapeType="1"/>
                </p:cNvSpPr>
                <p:nvPr/>
              </p:nvSpPr>
              <p:spPr bwMode="auto">
                <a:xfrm rot="6601025" flipV="1">
                  <a:off x="5262086" y="1850146"/>
                  <a:ext cx="0" cy="4448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34" name="Oval 89"/>
                <p:cNvSpPr>
                  <a:spLocks noChangeArrowheads="1"/>
                </p:cNvSpPr>
                <p:nvPr/>
              </p:nvSpPr>
              <p:spPr bwMode="auto">
                <a:xfrm rot="1201025">
                  <a:off x="5392889" y="2082925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935" name="Line 90"/>
                <p:cNvSpPr>
                  <a:spLocks noChangeAspect="1" noChangeShapeType="1"/>
                </p:cNvSpPr>
                <p:nvPr/>
              </p:nvSpPr>
              <p:spPr bwMode="auto">
                <a:xfrm rot="1801025" flipV="1">
                  <a:off x="5158467" y="1519113"/>
                  <a:ext cx="0" cy="4448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36" name="Oval 91"/>
                <p:cNvSpPr>
                  <a:spLocks noChangeArrowheads="1"/>
                </p:cNvSpPr>
                <p:nvPr/>
              </p:nvSpPr>
              <p:spPr bwMode="auto">
                <a:xfrm rot="-3598975">
                  <a:off x="5193581" y="1410067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937" name="Oval 92"/>
                <p:cNvSpPr>
                  <a:spLocks noChangeArrowheads="1"/>
                </p:cNvSpPr>
                <p:nvPr/>
              </p:nvSpPr>
              <p:spPr bwMode="auto">
                <a:xfrm rot="7801024">
                  <a:off x="4872989" y="1885870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grpSp>
              <p:nvGrpSpPr>
                <p:cNvPr id="19938" name="Gruppieren 141"/>
                <p:cNvGrpSpPr>
                  <a:grpSpLocks/>
                </p:cNvGrpSpPr>
                <p:nvPr/>
              </p:nvGrpSpPr>
              <p:grpSpPr bwMode="auto">
                <a:xfrm rot="-542560">
                  <a:off x="3955133" y="2753759"/>
                  <a:ext cx="2156036" cy="1041687"/>
                  <a:chOff x="3955133" y="2918396"/>
                  <a:chExt cx="2156036" cy="1041687"/>
                </a:xfrm>
              </p:grpSpPr>
              <p:sp>
                <p:nvSpPr>
                  <p:cNvPr id="19944" name="Line 24"/>
                  <p:cNvSpPr>
                    <a:spLocks noChangeAspect="1" noChangeShapeType="1"/>
                  </p:cNvSpPr>
                  <p:nvPr/>
                </p:nvSpPr>
                <p:spPr bwMode="auto">
                  <a:xfrm rot="6734313" flipV="1">
                    <a:off x="4200237" y="2935602"/>
                    <a:ext cx="40691" cy="53090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9945" name="Gruppieren 140"/>
                  <p:cNvGrpSpPr>
                    <a:grpSpLocks/>
                  </p:cNvGrpSpPr>
                  <p:nvPr/>
                </p:nvGrpSpPr>
                <p:grpSpPr bwMode="auto">
                  <a:xfrm>
                    <a:off x="4360421" y="2918396"/>
                    <a:ext cx="1750748" cy="1041687"/>
                    <a:chOff x="4360421" y="2918396"/>
                    <a:chExt cx="1750748" cy="1041687"/>
                  </a:xfrm>
                </p:grpSpPr>
                <p:sp>
                  <p:nvSpPr>
                    <p:cNvPr id="19946" name="Line 25"/>
                    <p:cNvSpPr>
                      <a:spLocks noChangeAspect="1" noChangeShapeType="1"/>
                    </p:cNvSpPr>
                    <p:nvPr/>
                  </p:nvSpPr>
                  <p:spPr bwMode="auto">
                    <a:xfrm rot="9134313" flipV="1">
                      <a:off x="4632282" y="3346786"/>
                      <a:ext cx="0" cy="49846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947" name="Oval 26"/>
                    <p:cNvSpPr>
                      <a:spLocks noChangeArrowheads="1"/>
                    </p:cNvSpPr>
                    <p:nvPr/>
                  </p:nvSpPr>
                  <p:spPr bwMode="auto">
                    <a:xfrm rot="3734313">
                      <a:off x="4628319" y="3744083"/>
                      <a:ext cx="216000" cy="2160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9948" name="Line 27"/>
                    <p:cNvSpPr>
                      <a:spLocks noChangeAspect="1" noChangeShapeType="1"/>
                    </p:cNvSpPr>
                    <p:nvPr/>
                  </p:nvSpPr>
                  <p:spPr bwMode="auto">
                    <a:xfrm rot="4334313" flipV="1">
                      <a:off x="4777360" y="3030504"/>
                      <a:ext cx="0" cy="473587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949" name="Oval 29"/>
                    <p:cNvSpPr>
                      <a:spLocks noChangeArrowheads="1"/>
                    </p:cNvSpPr>
                    <p:nvPr/>
                  </p:nvSpPr>
                  <p:spPr bwMode="auto">
                    <a:xfrm rot="10334313">
                      <a:off x="4360421" y="3224300"/>
                      <a:ext cx="216000" cy="2160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9950" name="Line 87"/>
                    <p:cNvSpPr>
                      <a:spLocks noChangeAspect="1" noChangeShapeType="1"/>
                    </p:cNvSpPr>
                    <p:nvPr/>
                  </p:nvSpPr>
                  <p:spPr bwMode="auto">
                    <a:xfrm rot="6035351" flipV="1">
                      <a:off x="5267248" y="3057483"/>
                      <a:ext cx="0" cy="443753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951" name="Line 88"/>
                    <p:cNvSpPr>
                      <a:spLocks noChangeAspect="1" noChangeShapeType="1"/>
                    </p:cNvSpPr>
                    <p:nvPr/>
                  </p:nvSpPr>
                  <p:spPr bwMode="auto">
                    <a:xfrm rot="8435351" flipV="1">
                      <a:off x="5681384" y="3333240"/>
                      <a:ext cx="0" cy="44480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952" name="Oval 89"/>
                    <p:cNvSpPr>
                      <a:spLocks noChangeArrowheads="1"/>
                    </p:cNvSpPr>
                    <p:nvPr/>
                  </p:nvSpPr>
                  <p:spPr bwMode="auto">
                    <a:xfrm rot="3035351">
                      <a:off x="5723981" y="3684362"/>
                      <a:ext cx="216000" cy="2160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9953" name="Line 90"/>
                    <p:cNvSpPr>
                      <a:spLocks noChangeAspect="1" noChangeShapeType="1"/>
                    </p:cNvSpPr>
                    <p:nvPr/>
                  </p:nvSpPr>
                  <p:spPr bwMode="auto">
                    <a:xfrm rot="3635351" flipV="1">
                      <a:off x="5768455" y="2953216"/>
                      <a:ext cx="0" cy="44480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954" name="Oval 91"/>
                    <p:cNvSpPr>
                      <a:spLocks noChangeArrowheads="1"/>
                    </p:cNvSpPr>
                    <p:nvPr/>
                  </p:nvSpPr>
                  <p:spPr bwMode="auto">
                    <a:xfrm rot="-1764649">
                      <a:off x="5895169" y="2918396"/>
                      <a:ext cx="216000" cy="2160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9955" name="Oval 92"/>
                    <p:cNvSpPr>
                      <a:spLocks noChangeArrowheads="1"/>
                    </p:cNvSpPr>
                    <p:nvPr/>
                  </p:nvSpPr>
                  <p:spPr bwMode="auto">
                    <a:xfrm rot="9635350">
                      <a:off x="5379170" y="3227490"/>
                      <a:ext cx="216000" cy="2160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9956" name="Oval 28"/>
                    <p:cNvSpPr>
                      <a:spLocks noChangeArrowheads="1"/>
                    </p:cNvSpPr>
                    <p:nvPr/>
                  </p:nvSpPr>
                  <p:spPr bwMode="auto">
                    <a:xfrm rot="-1065687">
                      <a:off x="4926876" y="3091576"/>
                      <a:ext cx="216000" cy="2160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</p:grpSp>
            </p:grpSp>
            <p:sp>
              <p:nvSpPr>
                <p:cNvPr id="19939" name="Oval 54"/>
                <p:cNvSpPr>
                  <a:spLocks noChangeArrowheads="1"/>
                </p:cNvSpPr>
                <p:nvPr/>
              </p:nvSpPr>
              <p:spPr bwMode="auto">
                <a:xfrm rot="883162">
                  <a:off x="4394072" y="2091871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940" name="Oval 62"/>
                <p:cNvSpPr>
                  <a:spLocks noChangeArrowheads="1"/>
                </p:cNvSpPr>
                <p:nvPr/>
              </p:nvSpPr>
              <p:spPr bwMode="auto">
                <a:xfrm rot="1777222">
                  <a:off x="3075242" y="4410363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941" name="Oval 22"/>
                <p:cNvSpPr>
                  <a:spLocks noChangeArrowheads="1"/>
                </p:cNvSpPr>
                <p:nvPr/>
              </p:nvSpPr>
              <p:spPr bwMode="auto">
                <a:xfrm rot="-341616">
                  <a:off x="4389088" y="3997101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942" name="Oval 79"/>
                <p:cNvSpPr>
                  <a:spLocks noChangeArrowheads="1"/>
                </p:cNvSpPr>
                <p:nvPr/>
              </p:nvSpPr>
              <p:spPr bwMode="auto">
                <a:xfrm rot="6603379">
                  <a:off x="3850856" y="3004146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943" name="Oval 85"/>
                <p:cNvSpPr>
                  <a:spLocks noChangeArrowheads="1"/>
                </p:cNvSpPr>
                <p:nvPr/>
              </p:nvSpPr>
              <p:spPr bwMode="auto">
                <a:xfrm>
                  <a:off x="2894107" y="2994072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19845" name="Oval 58"/>
              <p:cNvSpPr>
                <a:spLocks noChangeAspect="1" noChangeArrowheads="1"/>
              </p:cNvSpPr>
              <p:nvPr/>
            </p:nvSpPr>
            <p:spPr bwMode="auto">
              <a:xfrm rot="9022831">
                <a:off x="2800376" y="743015"/>
                <a:ext cx="733883" cy="733758"/>
              </a:xfrm>
              <a:prstGeom prst="ellipse">
                <a:avLst/>
              </a:prstGeom>
              <a:solidFill>
                <a:srgbClr val="66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19472" name="Gruppieren 179"/>
          <p:cNvGrpSpPr>
            <a:grpSpLocks/>
          </p:cNvGrpSpPr>
          <p:nvPr/>
        </p:nvGrpSpPr>
        <p:grpSpPr bwMode="auto">
          <a:xfrm>
            <a:off x="5896526" y="4793467"/>
            <a:ext cx="2481263" cy="1557340"/>
            <a:chOff x="4067944" y="5044374"/>
            <a:chExt cx="2480990" cy="1556153"/>
          </a:xfrm>
        </p:grpSpPr>
        <p:grpSp>
          <p:nvGrpSpPr>
            <p:cNvPr id="19666" name="Group 961"/>
            <p:cNvGrpSpPr>
              <a:grpSpLocks/>
            </p:cNvGrpSpPr>
            <p:nvPr/>
          </p:nvGrpSpPr>
          <p:grpSpPr bwMode="auto">
            <a:xfrm>
              <a:off x="5436096" y="5369395"/>
              <a:ext cx="1112838" cy="723901"/>
              <a:chOff x="3480" y="3168"/>
              <a:chExt cx="701" cy="456"/>
            </a:xfrm>
          </p:grpSpPr>
          <p:sp>
            <p:nvSpPr>
              <p:cNvPr id="19809" name="Line 161"/>
              <p:cNvSpPr>
                <a:spLocks noChangeShapeType="1"/>
              </p:cNvSpPr>
              <p:nvPr/>
            </p:nvSpPr>
            <p:spPr bwMode="auto">
              <a:xfrm>
                <a:off x="3480" y="3334"/>
                <a:ext cx="116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0" name="Line 162"/>
              <p:cNvSpPr>
                <a:spLocks noChangeShapeType="1"/>
              </p:cNvSpPr>
              <p:nvPr/>
            </p:nvSpPr>
            <p:spPr bwMode="auto">
              <a:xfrm flipV="1">
                <a:off x="3596" y="3232"/>
                <a:ext cx="58" cy="1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1" name="Rectangle 163"/>
              <p:cNvSpPr>
                <a:spLocks noChangeArrowheads="1"/>
              </p:cNvSpPr>
              <p:nvPr/>
            </p:nvSpPr>
            <p:spPr bwMode="auto">
              <a:xfrm>
                <a:off x="3734" y="3168"/>
                <a:ext cx="164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en-US" sz="1400">
                    <a:solidFill>
                      <a:srgbClr val="000000"/>
                    </a:solidFill>
                    <a:latin typeface="Arial" charset="0"/>
                  </a:rPr>
                  <a:t>NH</a:t>
                </a:r>
                <a:endParaRPr lang="de-DE" altLang="en-US" sz="1400"/>
              </a:p>
            </p:txBody>
          </p:sp>
          <p:sp>
            <p:nvSpPr>
              <p:cNvPr id="19812" name="Line 164"/>
              <p:cNvSpPr>
                <a:spLocks noChangeShapeType="1"/>
              </p:cNvSpPr>
              <p:nvPr/>
            </p:nvSpPr>
            <p:spPr bwMode="auto">
              <a:xfrm>
                <a:off x="3654" y="3230"/>
                <a:ext cx="7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3" name="Line 165"/>
              <p:cNvSpPr>
                <a:spLocks noChangeShapeType="1"/>
              </p:cNvSpPr>
              <p:nvPr/>
            </p:nvSpPr>
            <p:spPr bwMode="auto">
              <a:xfrm>
                <a:off x="3807" y="3292"/>
                <a:ext cx="22" cy="3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4" name="Line 166"/>
              <p:cNvSpPr>
                <a:spLocks noChangeShapeType="1"/>
              </p:cNvSpPr>
              <p:nvPr/>
            </p:nvSpPr>
            <p:spPr bwMode="auto">
              <a:xfrm flipH="1">
                <a:off x="3770" y="3332"/>
                <a:ext cx="58" cy="10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5" name="Rectangle 167"/>
              <p:cNvSpPr>
                <a:spLocks noChangeArrowheads="1"/>
              </p:cNvSpPr>
              <p:nvPr/>
            </p:nvSpPr>
            <p:spPr bwMode="auto">
              <a:xfrm>
                <a:off x="3709" y="3469"/>
                <a:ext cx="164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/>
                <a:r>
                  <a:rPr lang="de-DE" altLang="en-US" sz="1400">
                    <a:solidFill>
                      <a:srgbClr val="000000"/>
                    </a:solidFill>
                    <a:latin typeface="Arial" charset="0"/>
                  </a:rPr>
                  <a:t>HN</a:t>
                </a:r>
                <a:endParaRPr lang="de-DE" altLang="en-US" sz="1400"/>
              </a:p>
            </p:txBody>
          </p:sp>
          <p:sp>
            <p:nvSpPr>
              <p:cNvPr id="19816" name="Line 168"/>
              <p:cNvSpPr>
                <a:spLocks noChangeShapeType="1"/>
              </p:cNvSpPr>
              <p:nvPr/>
            </p:nvSpPr>
            <p:spPr bwMode="auto">
              <a:xfrm>
                <a:off x="3777" y="3431"/>
                <a:ext cx="26" cy="4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7" name="Rectangle 171"/>
              <p:cNvSpPr>
                <a:spLocks noChangeArrowheads="1"/>
              </p:cNvSpPr>
              <p:nvPr/>
            </p:nvSpPr>
            <p:spPr bwMode="auto">
              <a:xfrm>
                <a:off x="3965" y="3469"/>
                <a:ext cx="21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en-US" sz="1600" b="1">
                    <a:solidFill>
                      <a:srgbClr val="666699"/>
                    </a:solidFill>
                    <a:latin typeface="Arial" charset="0"/>
                  </a:rPr>
                  <a:t>Mal</a:t>
                </a:r>
                <a:endParaRPr lang="de-DE" altLang="en-US" sz="1600" b="1">
                  <a:solidFill>
                    <a:srgbClr val="666699"/>
                  </a:solidFill>
                </a:endParaRPr>
              </a:p>
            </p:txBody>
          </p:sp>
          <p:sp>
            <p:nvSpPr>
              <p:cNvPr id="19818" name="Line 172"/>
              <p:cNvSpPr>
                <a:spLocks noChangeShapeType="1"/>
              </p:cNvSpPr>
              <p:nvPr/>
            </p:nvSpPr>
            <p:spPr bwMode="auto">
              <a:xfrm>
                <a:off x="3883" y="3532"/>
                <a:ext cx="82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667" name="Group 975"/>
            <p:cNvGrpSpPr>
              <a:grpSpLocks/>
            </p:cNvGrpSpPr>
            <p:nvPr/>
          </p:nvGrpSpPr>
          <p:grpSpPr bwMode="auto">
            <a:xfrm>
              <a:off x="5148064" y="5906789"/>
              <a:ext cx="822325" cy="693738"/>
              <a:chOff x="2784" y="3600"/>
              <a:chExt cx="518" cy="437"/>
            </a:xfrm>
          </p:grpSpPr>
          <p:sp>
            <p:nvSpPr>
              <p:cNvPr id="19801" name="Line 161"/>
              <p:cNvSpPr>
                <a:spLocks noChangeShapeType="1"/>
              </p:cNvSpPr>
              <p:nvPr/>
            </p:nvSpPr>
            <p:spPr bwMode="auto">
              <a:xfrm>
                <a:off x="2784" y="3766"/>
                <a:ext cx="116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2" name="Line 162"/>
              <p:cNvSpPr>
                <a:spLocks noChangeShapeType="1"/>
              </p:cNvSpPr>
              <p:nvPr/>
            </p:nvSpPr>
            <p:spPr bwMode="auto">
              <a:xfrm flipV="1">
                <a:off x="2900" y="3664"/>
                <a:ext cx="58" cy="1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3" name="Rectangle 163"/>
              <p:cNvSpPr>
                <a:spLocks noChangeArrowheads="1"/>
              </p:cNvSpPr>
              <p:nvPr/>
            </p:nvSpPr>
            <p:spPr bwMode="auto">
              <a:xfrm>
                <a:off x="3038" y="3600"/>
                <a:ext cx="164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en-US" sz="1400">
                    <a:solidFill>
                      <a:srgbClr val="000000"/>
                    </a:solidFill>
                    <a:latin typeface="Arial" charset="0"/>
                  </a:rPr>
                  <a:t>NH</a:t>
                </a:r>
                <a:endParaRPr lang="de-DE" altLang="en-US" sz="1400"/>
              </a:p>
            </p:txBody>
          </p:sp>
          <p:sp>
            <p:nvSpPr>
              <p:cNvPr id="19804" name="Line 164"/>
              <p:cNvSpPr>
                <a:spLocks noChangeShapeType="1"/>
              </p:cNvSpPr>
              <p:nvPr/>
            </p:nvSpPr>
            <p:spPr bwMode="auto">
              <a:xfrm>
                <a:off x="2958" y="3662"/>
                <a:ext cx="7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5" name="Line 165"/>
              <p:cNvSpPr>
                <a:spLocks noChangeShapeType="1"/>
              </p:cNvSpPr>
              <p:nvPr/>
            </p:nvSpPr>
            <p:spPr bwMode="auto">
              <a:xfrm>
                <a:off x="3111" y="3724"/>
                <a:ext cx="22" cy="3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6" name="Line 166"/>
              <p:cNvSpPr>
                <a:spLocks noChangeShapeType="1"/>
              </p:cNvSpPr>
              <p:nvPr/>
            </p:nvSpPr>
            <p:spPr bwMode="auto">
              <a:xfrm flipH="1">
                <a:off x="3074" y="3764"/>
                <a:ext cx="58" cy="10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7" name="Rectangle 167"/>
              <p:cNvSpPr>
                <a:spLocks noChangeArrowheads="1"/>
              </p:cNvSpPr>
              <p:nvPr/>
            </p:nvSpPr>
            <p:spPr bwMode="auto">
              <a:xfrm>
                <a:off x="3096" y="3901"/>
                <a:ext cx="20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en-US" sz="1400">
                    <a:solidFill>
                      <a:srgbClr val="000000"/>
                    </a:solidFill>
                    <a:latin typeface="Arial" charset="0"/>
                  </a:rPr>
                  <a:t>NH</a:t>
                </a:r>
                <a:r>
                  <a:rPr lang="de-DE" altLang="en-US" sz="1400" baseline="-25000">
                    <a:solidFill>
                      <a:srgbClr val="000000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19808" name="Line 168"/>
              <p:cNvSpPr>
                <a:spLocks noChangeShapeType="1"/>
              </p:cNvSpPr>
              <p:nvPr/>
            </p:nvSpPr>
            <p:spPr bwMode="auto">
              <a:xfrm>
                <a:off x="3081" y="3863"/>
                <a:ext cx="26" cy="4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668" name="Gruppieren 182"/>
            <p:cNvGrpSpPr>
              <a:grpSpLocks/>
            </p:cNvGrpSpPr>
            <p:nvPr/>
          </p:nvGrpSpPr>
          <p:grpSpPr bwMode="auto">
            <a:xfrm>
              <a:off x="4067944" y="5044374"/>
              <a:ext cx="1527038" cy="1480970"/>
              <a:chOff x="1494941" y="590615"/>
              <a:chExt cx="6339600" cy="6210169"/>
            </a:xfrm>
          </p:grpSpPr>
          <p:sp>
            <p:nvSpPr>
              <p:cNvPr id="19669" name="Line 78"/>
              <p:cNvSpPr>
                <a:spLocks noChangeShapeType="1"/>
              </p:cNvSpPr>
              <p:nvPr/>
            </p:nvSpPr>
            <p:spPr bwMode="auto">
              <a:xfrm rot="5468706" flipV="1">
                <a:off x="2367114" y="2054720"/>
                <a:ext cx="142572" cy="61257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0" name="Line 78"/>
              <p:cNvSpPr>
                <a:spLocks noChangeShapeType="1"/>
              </p:cNvSpPr>
              <p:nvPr/>
            </p:nvSpPr>
            <p:spPr bwMode="auto">
              <a:xfrm rot="5468706">
                <a:off x="4304584" y="1338074"/>
                <a:ext cx="458630" cy="670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1" name="Line 78"/>
              <p:cNvSpPr>
                <a:spLocks noChangeShapeType="1"/>
              </p:cNvSpPr>
              <p:nvPr/>
            </p:nvSpPr>
            <p:spPr bwMode="auto">
              <a:xfrm rot="5468706">
                <a:off x="6813937" y="2100813"/>
                <a:ext cx="392923" cy="4494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2" name="Line 78"/>
              <p:cNvSpPr>
                <a:spLocks noChangeShapeType="1"/>
              </p:cNvSpPr>
              <p:nvPr/>
            </p:nvSpPr>
            <p:spPr bwMode="auto">
              <a:xfrm rot="5468706" flipV="1">
                <a:off x="4810399" y="5868166"/>
                <a:ext cx="525922" cy="37946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3" name="Line 78"/>
              <p:cNvSpPr>
                <a:spLocks noChangeShapeType="1"/>
              </p:cNvSpPr>
              <p:nvPr/>
            </p:nvSpPr>
            <p:spPr bwMode="auto">
              <a:xfrm rot="5468706" flipH="1">
                <a:off x="2139721" y="4569014"/>
                <a:ext cx="292557" cy="6155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4" name="Oval 58"/>
              <p:cNvSpPr>
                <a:spLocks noChangeAspect="1" noChangeArrowheads="1"/>
              </p:cNvSpPr>
              <p:nvPr/>
            </p:nvSpPr>
            <p:spPr bwMode="auto">
              <a:xfrm rot="9022831">
                <a:off x="1494941" y="1809815"/>
                <a:ext cx="733883" cy="733758"/>
              </a:xfrm>
              <a:prstGeom prst="ellipse">
                <a:avLst/>
              </a:prstGeom>
              <a:solidFill>
                <a:srgbClr val="66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675" name="Oval 58"/>
              <p:cNvSpPr>
                <a:spLocks noChangeAspect="1" noChangeArrowheads="1"/>
              </p:cNvSpPr>
              <p:nvPr/>
            </p:nvSpPr>
            <p:spPr bwMode="auto">
              <a:xfrm rot="9022831">
                <a:off x="4324376" y="590615"/>
                <a:ext cx="733883" cy="733758"/>
              </a:xfrm>
              <a:prstGeom prst="ellipse">
                <a:avLst/>
              </a:prstGeom>
              <a:solidFill>
                <a:srgbClr val="66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676" name="Oval 58"/>
              <p:cNvSpPr>
                <a:spLocks noChangeAspect="1" noChangeArrowheads="1"/>
              </p:cNvSpPr>
              <p:nvPr/>
            </p:nvSpPr>
            <p:spPr bwMode="auto">
              <a:xfrm rot="9022831">
                <a:off x="7100658" y="1581215"/>
                <a:ext cx="733883" cy="733758"/>
              </a:xfrm>
              <a:prstGeom prst="ellipse">
                <a:avLst/>
              </a:prstGeom>
              <a:solidFill>
                <a:srgbClr val="66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677" name="Oval 58"/>
              <p:cNvSpPr>
                <a:spLocks noChangeAspect="1" noChangeArrowheads="1"/>
              </p:cNvSpPr>
              <p:nvPr/>
            </p:nvSpPr>
            <p:spPr bwMode="auto">
              <a:xfrm rot="9022831">
                <a:off x="4933976" y="6067026"/>
                <a:ext cx="733883" cy="733758"/>
              </a:xfrm>
              <a:prstGeom prst="ellipse">
                <a:avLst/>
              </a:prstGeom>
              <a:solidFill>
                <a:srgbClr val="66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678" name="Oval 58"/>
              <p:cNvSpPr>
                <a:spLocks noChangeAspect="1" noChangeArrowheads="1"/>
              </p:cNvSpPr>
              <p:nvPr/>
            </p:nvSpPr>
            <p:spPr bwMode="auto">
              <a:xfrm rot="9022831">
                <a:off x="1504976" y="4324415"/>
                <a:ext cx="733883" cy="733758"/>
              </a:xfrm>
              <a:prstGeom prst="ellipse">
                <a:avLst/>
              </a:prstGeom>
              <a:solidFill>
                <a:srgbClr val="66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19679" name="Gruppieren 890"/>
              <p:cNvGrpSpPr>
                <a:grpSpLocks/>
              </p:cNvGrpSpPr>
              <p:nvPr/>
            </p:nvGrpSpPr>
            <p:grpSpPr bwMode="auto">
              <a:xfrm>
                <a:off x="2008738" y="1524000"/>
                <a:ext cx="5382662" cy="4417624"/>
                <a:chOff x="728507" y="1214676"/>
                <a:chExt cx="5382662" cy="4417624"/>
              </a:xfrm>
            </p:grpSpPr>
            <p:sp>
              <p:nvSpPr>
                <p:cNvPr id="19680" name="Line 5"/>
                <p:cNvSpPr>
                  <a:spLocks noChangeAspect="1" noChangeShapeType="1"/>
                </p:cNvSpPr>
                <p:nvPr/>
              </p:nvSpPr>
              <p:spPr bwMode="auto">
                <a:xfrm rot="3600000" flipV="1">
                  <a:off x="3253069" y="2167603"/>
                  <a:ext cx="0" cy="473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81" name="Line 6"/>
                <p:cNvSpPr>
                  <a:spLocks noChangeAspect="1" noChangeShapeType="1"/>
                </p:cNvSpPr>
                <p:nvPr/>
              </p:nvSpPr>
              <p:spPr bwMode="auto">
                <a:xfrm rot="18000000" flipV="1">
                  <a:off x="2752334" y="2167602"/>
                  <a:ext cx="0" cy="47660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82" name="Line 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993652" y="2571798"/>
                  <a:ext cx="0" cy="44338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83" name="Line 8"/>
                <p:cNvSpPr>
                  <a:spLocks noChangeAspect="1" noChangeShapeType="1"/>
                </p:cNvSpPr>
                <p:nvPr/>
              </p:nvSpPr>
              <p:spPr bwMode="auto">
                <a:xfrm rot="10863213" flipV="1">
                  <a:off x="3467239" y="3389202"/>
                  <a:ext cx="0" cy="44338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84" name="Line 9"/>
                <p:cNvSpPr>
                  <a:spLocks noChangeAspect="1" noChangeShapeType="1"/>
                </p:cNvSpPr>
                <p:nvPr/>
              </p:nvSpPr>
              <p:spPr bwMode="auto">
                <a:xfrm rot="3663212" flipV="1">
                  <a:off x="3723640" y="2975957"/>
                  <a:ext cx="0" cy="47660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85" name="Line 10"/>
                <p:cNvSpPr>
                  <a:spLocks noChangeAspect="1" noChangeShapeType="1"/>
                </p:cNvSpPr>
                <p:nvPr/>
              </p:nvSpPr>
              <p:spPr bwMode="auto">
                <a:xfrm rot="7263213" flipV="1">
                  <a:off x="3241003" y="2966909"/>
                  <a:ext cx="0" cy="47660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86" name="Line 11"/>
                <p:cNvSpPr>
                  <a:spLocks noChangeAspect="1" noChangeShapeType="1"/>
                </p:cNvSpPr>
                <p:nvPr/>
              </p:nvSpPr>
              <p:spPr bwMode="auto">
                <a:xfrm rot="17990200" flipV="1">
                  <a:off x="2242549" y="2954844"/>
                  <a:ext cx="0" cy="47660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87" name="Line 12"/>
                <p:cNvSpPr>
                  <a:spLocks noChangeAspect="1" noChangeShapeType="1"/>
                </p:cNvSpPr>
                <p:nvPr/>
              </p:nvSpPr>
              <p:spPr bwMode="auto">
                <a:xfrm rot="10790200" flipV="1">
                  <a:off x="2492917" y="3374121"/>
                  <a:ext cx="0" cy="44338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88" name="Line 13"/>
                <p:cNvSpPr>
                  <a:spLocks noChangeAspect="1" noChangeShapeType="1"/>
                </p:cNvSpPr>
                <p:nvPr/>
              </p:nvSpPr>
              <p:spPr bwMode="auto">
                <a:xfrm rot="14390200" flipV="1">
                  <a:off x="2734235" y="2963893"/>
                  <a:ext cx="0" cy="473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89" name="Line 14"/>
                <p:cNvSpPr>
                  <a:spLocks noChangeAspect="1" noChangeShapeType="1"/>
                </p:cNvSpPr>
                <p:nvPr/>
              </p:nvSpPr>
              <p:spPr bwMode="auto">
                <a:xfrm rot="10626416" flipV="1">
                  <a:off x="3428025" y="3844656"/>
                  <a:ext cx="42231" cy="45243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90" name="Line 15"/>
                <p:cNvSpPr>
                  <a:spLocks noChangeAspect="1" noChangeShapeType="1"/>
                </p:cNvSpPr>
                <p:nvPr/>
              </p:nvSpPr>
              <p:spPr bwMode="auto">
                <a:xfrm rot="9514838" flipV="1">
                  <a:off x="3524676" y="4326594"/>
                  <a:ext cx="0" cy="44338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91" name="Oval 16"/>
                <p:cNvSpPr>
                  <a:spLocks noChangeArrowheads="1"/>
                </p:cNvSpPr>
                <p:nvPr/>
              </p:nvSpPr>
              <p:spPr bwMode="auto">
                <a:xfrm rot="4114838">
                  <a:off x="3504139" y="4691583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692" name="Oval 17"/>
                <p:cNvSpPr>
                  <a:spLocks noChangeArrowheads="1"/>
                </p:cNvSpPr>
                <p:nvPr/>
              </p:nvSpPr>
              <p:spPr bwMode="auto">
                <a:xfrm rot="-7373586">
                  <a:off x="3331843" y="4184412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693" name="Line 18"/>
                <p:cNvSpPr>
                  <a:spLocks noChangeAspect="1" noChangeShapeType="1"/>
                </p:cNvSpPr>
                <p:nvPr/>
              </p:nvSpPr>
              <p:spPr bwMode="auto">
                <a:xfrm rot="7458384">
                  <a:off x="3642197" y="3717953"/>
                  <a:ext cx="60325" cy="5278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94" name="Line 19"/>
                <p:cNvSpPr>
                  <a:spLocks noChangeAspect="1" noChangeShapeType="1"/>
                </p:cNvSpPr>
                <p:nvPr/>
              </p:nvSpPr>
              <p:spPr bwMode="auto">
                <a:xfrm rot="9858384" flipV="1">
                  <a:off x="4019255" y="4140248"/>
                  <a:ext cx="0" cy="44338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95" name="Oval 20"/>
                <p:cNvSpPr>
                  <a:spLocks noChangeArrowheads="1"/>
                </p:cNvSpPr>
                <p:nvPr/>
              </p:nvSpPr>
              <p:spPr bwMode="auto">
                <a:xfrm rot="4458384">
                  <a:off x="3965740" y="4508016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696" name="Line 21"/>
                <p:cNvSpPr>
                  <a:spLocks noChangeAspect="1" noChangeShapeType="1"/>
                </p:cNvSpPr>
                <p:nvPr/>
              </p:nvSpPr>
              <p:spPr bwMode="auto">
                <a:xfrm rot="5058384" flipV="1">
                  <a:off x="4230408" y="3865751"/>
                  <a:ext cx="0" cy="473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97" name="Oval 23"/>
                <p:cNvSpPr>
                  <a:spLocks noChangeArrowheads="1"/>
                </p:cNvSpPr>
                <p:nvPr/>
              </p:nvSpPr>
              <p:spPr bwMode="auto">
                <a:xfrm rot="-10541616">
                  <a:off x="3804724" y="3983539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698" name="Line 30"/>
                <p:cNvSpPr>
                  <a:spLocks noChangeAspect="1" noChangeShapeType="1"/>
                </p:cNvSpPr>
                <p:nvPr/>
              </p:nvSpPr>
              <p:spPr bwMode="auto">
                <a:xfrm rot="14290620" flipV="1">
                  <a:off x="2248582" y="3720971"/>
                  <a:ext cx="0" cy="473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99" name="Line 31"/>
                <p:cNvSpPr>
                  <a:spLocks noChangeAspect="1" noChangeShapeType="1"/>
                </p:cNvSpPr>
                <p:nvPr/>
              </p:nvSpPr>
              <p:spPr bwMode="auto">
                <a:xfrm rot="16690620" flipV="1">
                  <a:off x="1741814" y="3823524"/>
                  <a:ext cx="0" cy="473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00" name="Oval 32"/>
                <p:cNvSpPr>
                  <a:spLocks noChangeArrowheads="1"/>
                </p:cNvSpPr>
                <p:nvPr/>
              </p:nvSpPr>
              <p:spPr bwMode="auto">
                <a:xfrm rot="-10309380">
                  <a:off x="1368777" y="3892433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701" name="Line 33"/>
                <p:cNvSpPr>
                  <a:spLocks noChangeAspect="1" noChangeShapeType="1"/>
                </p:cNvSpPr>
                <p:nvPr/>
              </p:nvSpPr>
              <p:spPr bwMode="auto">
                <a:xfrm rot="11890620" flipV="1">
                  <a:off x="1907720" y="4122151"/>
                  <a:ext cx="0" cy="44338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02" name="Oval 34"/>
                <p:cNvSpPr>
                  <a:spLocks noChangeArrowheads="1"/>
                </p:cNvSpPr>
                <p:nvPr/>
              </p:nvSpPr>
              <p:spPr bwMode="auto">
                <a:xfrm rot="-3709380">
                  <a:off x="1938498" y="3961466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703" name="Line 35"/>
                <p:cNvSpPr>
                  <a:spLocks noChangeAspect="1" noChangeShapeType="1"/>
                </p:cNvSpPr>
                <p:nvPr/>
              </p:nvSpPr>
              <p:spPr bwMode="auto">
                <a:xfrm rot="229680" flipH="1" flipV="1">
                  <a:off x="3479305" y="1805671"/>
                  <a:ext cx="39214" cy="49164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04" name="Line 36"/>
                <p:cNvSpPr>
                  <a:spLocks noChangeAspect="1" noChangeShapeType="1"/>
                </p:cNvSpPr>
                <p:nvPr/>
              </p:nvSpPr>
              <p:spPr bwMode="auto">
                <a:xfrm rot="2629680" flipV="1">
                  <a:off x="3684426" y="1359266"/>
                  <a:ext cx="0" cy="44338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05" name="Oval 37"/>
                <p:cNvSpPr>
                  <a:spLocks noChangeArrowheads="1"/>
                </p:cNvSpPr>
                <p:nvPr/>
              </p:nvSpPr>
              <p:spPr bwMode="auto">
                <a:xfrm rot="-2770320">
                  <a:off x="3784012" y="1298230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706" name="Line 38"/>
                <p:cNvSpPr>
                  <a:spLocks noChangeAspect="1" noChangeShapeType="1"/>
                </p:cNvSpPr>
                <p:nvPr/>
              </p:nvSpPr>
              <p:spPr bwMode="auto">
                <a:xfrm rot="19429680" flipV="1">
                  <a:off x="3343564" y="1320054"/>
                  <a:ext cx="0" cy="44338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07" name="Oval 39"/>
                <p:cNvSpPr>
                  <a:spLocks noChangeArrowheads="1"/>
                </p:cNvSpPr>
                <p:nvPr/>
              </p:nvSpPr>
              <p:spPr bwMode="auto">
                <a:xfrm rot="-7570320">
                  <a:off x="3088517" y="1214676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708" name="Line 40"/>
                <p:cNvSpPr>
                  <a:spLocks noChangeAspect="1" noChangeShapeType="1"/>
                </p:cNvSpPr>
                <p:nvPr/>
              </p:nvSpPr>
              <p:spPr bwMode="auto">
                <a:xfrm rot="21307815" flipV="1">
                  <a:off x="2514032" y="1805671"/>
                  <a:ext cx="15082" cy="39814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09" name="Line 41"/>
                <p:cNvSpPr>
                  <a:spLocks noChangeAspect="1" noChangeShapeType="1"/>
                </p:cNvSpPr>
                <p:nvPr/>
              </p:nvSpPr>
              <p:spPr bwMode="auto">
                <a:xfrm rot="2107815" flipV="1">
                  <a:off x="2661839" y="1338152"/>
                  <a:ext cx="0" cy="44338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10" name="Oval 42"/>
                <p:cNvSpPr>
                  <a:spLocks noChangeArrowheads="1"/>
                </p:cNvSpPr>
                <p:nvPr/>
              </p:nvSpPr>
              <p:spPr bwMode="auto">
                <a:xfrm rot="-3292185">
                  <a:off x="2727732" y="1250721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711" name="Line 43"/>
                <p:cNvSpPr>
                  <a:spLocks noChangeAspect="1" noChangeShapeType="1"/>
                </p:cNvSpPr>
                <p:nvPr/>
              </p:nvSpPr>
              <p:spPr bwMode="auto">
                <a:xfrm rot="18907815" flipV="1">
                  <a:off x="2314944" y="1350217"/>
                  <a:ext cx="0" cy="44037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12" name="Oval 44"/>
                <p:cNvSpPr>
                  <a:spLocks noChangeArrowheads="1"/>
                </p:cNvSpPr>
                <p:nvPr/>
              </p:nvSpPr>
              <p:spPr bwMode="auto">
                <a:xfrm rot="-8092185">
                  <a:off x="2027330" y="1266775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713" name="Oval 45"/>
                <p:cNvSpPr>
                  <a:spLocks noChangeArrowheads="1"/>
                </p:cNvSpPr>
                <p:nvPr/>
              </p:nvSpPr>
              <p:spPr bwMode="auto">
                <a:xfrm rot="3307815">
                  <a:off x="2404747" y="1701091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714" name="Line 46"/>
                <p:cNvSpPr>
                  <a:spLocks noChangeAspect="1" noChangeShapeType="1"/>
                </p:cNvSpPr>
                <p:nvPr/>
              </p:nvSpPr>
              <p:spPr bwMode="auto">
                <a:xfrm rot="17808274" flipV="1">
                  <a:off x="2293829" y="1908205"/>
                  <a:ext cx="0" cy="47660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15" name="Line 47"/>
                <p:cNvSpPr>
                  <a:spLocks noChangeAspect="1" noChangeShapeType="1"/>
                </p:cNvSpPr>
                <p:nvPr/>
              </p:nvSpPr>
              <p:spPr bwMode="auto">
                <a:xfrm rot="20208274" flipV="1">
                  <a:off x="1934868" y="1573419"/>
                  <a:ext cx="0" cy="44338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16" name="Oval 48"/>
                <p:cNvSpPr>
                  <a:spLocks noChangeArrowheads="1"/>
                </p:cNvSpPr>
                <p:nvPr/>
              </p:nvSpPr>
              <p:spPr bwMode="auto">
                <a:xfrm rot="-6791726">
                  <a:off x="1736290" y="1441315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717" name="Line 49"/>
                <p:cNvSpPr>
                  <a:spLocks noChangeAspect="1" noChangeShapeType="1"/>
                </p:cNvSpPr>
                <p:nvPr/>
              </p:nvSpPr>
              <p:spPr bwMode="auto">
                <a:xfrm rot="15408274" flipV="1">
                  <a:off x="1762929" y="1835815"/>
                  <a:ext cx="0" cy="47660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18" name="Oval 50"/>
                <p:cNvSpPr>
                  <a:spLocks noChangeArrowheads="1"/>
                </p:cNvSpPr>
                <p:nvPr/>
              </p:nvSpPr>
              <p:spPr bwMode="auto">
                <a:xfrm rot="10008274">
                  <a:off x="1388745" y="1997354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719" name="Oval 51"/>
                <p:cNvSpPr>
                  <a:spLocks noChangeArrowheads="1"/>
                </p:cNvSpPr>
                <p:nvPr/>
              </p:nvSpPr>
              <p:spPr bwMode="auto">
                <a:xfrm rot="-191726">
                  <a:off x="1969089" y="1940647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720" name="Line 52"/>
                <p:cNvSpPr>
                  <a:spLocks noChangeAspect="1" noChangeShapeType="1"/>
                </p:cNvSpPr>
                <p:nvPr/>
              </p:nvSpPr>
              <p:spPr bwMode="auto">
                <a:xfrm rot="3883162" flipV="1">
                  <a:off x="3735706" y="1923286"/>
                  <a:ext cx="0" cy="473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21" name="Line 53"/>
                <p:cNvSpPr>
                  <a:spLocks noChangeAspect="1" noChangeShapeType="1"/>
                </p:cNvSpPr>
                <p:nvPr/>
              </p:nvSpPr>
              <p:spPr bwMode="auto">
                <a:xfrm rot="6283162" flipV="1">
                  <a:off x="4251524" y="1872010"/>
                  <a:ext cx="0" cy="473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22" name="Line 55"/>
                <p:cNvSpPr>
                  <a:spLocks noChangeAspect="1" noChangeShapeType="1"/>
                </p:cNvSpPr>
                <p:nvPr/>
              </p:nvSpPr>
              <p:spPr bwMode="auto">
                <a:xfrm rot="1483162" flipV="1">
                  <a:off x="4118799" y="1591517"/>
                  <a:ext cx="0" cy="44338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23" name="Oval 56"/>
                <p:cNvSpPr>
                  <a:spLocks noChangeArrowheads="1"/>
                </p:cNvSpPr>
                <p:nvPr/>
              </p:nvSpPr>
              <p:spPr bwMode="auto">
                <a:xfrm rot="-3916838">
                  <a:off x="4144153" y="1476961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724" name="Oval 57"/>
                <p:cNvSpPr>
                  <a:spLocks noChangeArrowheads="1"/>
                </p:cNvSpPr>
                <p:nvPr/>
              </p:nvSpPr>
              <p:spPr bwMode="auto">
                <a:xfrm rot="7483160">
                  <a:off x="3839979" y="1960785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725" name="Freeform 58"/>
                <p:cNvSpPr>
                  <a:spLocks noChangeAspect="1"/>
                </p:cNvSpPr>
                <p:nvPr/>
              </p:nvSpPr>
              <p:spPr bwMode="auto">
                <a:xfrm>
                  <a:off x="2507999" y="3808461"/>
                  <a:ext cx="205121" cy="392113"/>
                </a:xfrm>
                <a:custGeom>
                  <a:avLst/>
                  <a:gdLst>
                    <a:gd name="T0" fmla="*/ 0 w 68"/>
                    <a:gd name="T1" fmla="*/ 0 h 130"/>
                    <a:gd name="T2" fmla="*/ 2147483647 w 68"/>
                    <a:gd name="T3" fmla="*/ 2147483647 h 13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68" h="130">
                      <a:moveTo>
                        <a:pt x="0" y="0"/>
                      </a:moveTo>
                      <a:lnTo>
                        <a:pt x="68" y="130"/>
                      </a:ln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26" name="Line 59"/>
                <p:cNvSpPr>
                  <a:spLocks noChangeAspect="1" noChangeShapeType="1"/>
                </p:cNvSpPr>
                <p:nvPr/>
              </p:nvSpPr>
              <p:spPr bwMode="auto">
                <a:xfrm rot="11977222" flipV="1">
                  <a:off x="2631675" y="4263914"/>
                  <a:ext cx="0" cy="44338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27" name="Oval 60"/>
                <p:cNvSpPr>
                  <a:spLocks noChangeArrowheads="1"/>
                </p:cNvSpPr>
                <p:nvPr/>
              </p:nvSpPr>
              <p:spPr bwMode="auto">
                <a:xfrm rot="6577222">
                  <a:off x="2407025" y="4617384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728" name="Line 61"/>
                <p:cNvSpPr>
                  <a:spLocks noChangeAspect="1" noChangeShapeType="1"/>
                </p:cNvSpPr>
                <p:nvPr/>
              </p:nvSpPr>
              <p:spPr bwMode="auto">
                <a:xfrm rot="7177222" flipV="1">
                  <a:off x="2960471" y="4158329"/>
                  <a:ext cx="0" cy="44342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29" name="Oval 63"/>
                <p:cNvSpPr>
                  <a:spLocks noChangeArrowheads="1"/>
                </p:cNvSpPr>
                <p:nvPr/>
              </p:nvSpPr>
              <p:spPr bwMode="auto">
                <a:xfrm rot="-8422779">
                  <a:off x="2600264" y="4096082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730" name="Line 64"/>
                <p:cNvSpPr>
                  <a:spLocks noChangeAspect="1" noChangeShapeType="1"/>
                </p:cNvSpPr>
                <p:nvPr/>
              </p:nvSpPr>
              <p:spPr bwMode="auto">
                <a:xfrm rot="14176516" flipV="1">
                  <a:off x="1790077" y="2975957"/>
                  <a:ext cx="0" cy="47660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31" name="Line 65"/>
                <p:cNvSpPr>
                  <a:spLocks noChangeAspect="1" noChangeShapeType="1"/>
                </p:cNvSpPr>
                <p:nvPr/>
              </p:nvSpPr>
              <p:spPr bwMode="auto">
                <a:xfrm rot="16576516" flipV="1">
                  <a:off x="1286325" y="3093591"/>
                  <a:ext cx="0" cy="47660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32" name="Oval 66"/>
                <p:cNvSpPr>
                  <a:spLocks noChangeArrowheads="1"/>
                </p:cNvSpPr>
                <p:nvPr/>
              </p:nvSpPr>
              <p:spPr bwMode="auto">
                <a:xfrm rot="-10423484">
                  <a:off x="915625" y="3171897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grpSp>
              <p:nvGrpSpPr>
                <p:cNvPr id="19733" name="Gruppieren 137"/>
                <p:cNvGrpSpPr>
                  <a:grpSpLocks noChangeAspect="1"/>
                </p:cNvGrpSpPr>
                <p:nvPr/>
              </p:nvGrpSpPr>
              <p:grpSpPr bwMode="auto">
                <a:xfrm rot="1356914">
                  <a:off x="1148038" y="3307988"/>
                  <a:ext cx="216000" cy="630803"/>
                  <a:chOff x="1288987" y="3389202"/>
                  <a:chExt cx="187553" cy="547726"/>
                </a:xfrm>
              </p:grpSpPr>
              <p:sp>
                <p:nvSpPr>
                  <p:cNvPr id="19799" name="Line 67"/>
                  <p:cNvSpPr>
                    <a:spLocks noChangeAspect="1" noChangeShapeType="1"/>
                  </p:cNvSpPr>
                  <p:nvPr/>
                </p:nvSpPr>
                <p:spPr bwMode="auto">
                  <a:xfrm rot="11776516" flipV="1">
                    <a:off x="1464298" y="3389202"/>
                    <a:ext cx="0" cy="443389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800" name="Oval 68"/>
                  <p:cNvSpPr>
                    <a:spLocks noChangeArrowheads="1"/>
                  </p:cNvSpPr>
                  <p:nvPr/>
                </p:nvSpPr>
                <p:spPr bwMode="auto">
                  <a:xfrm rot="6376516">
                    <a:off x="1288987" y="3749375"/>
                    <a:ext cx="187553" cy="187553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sp>
              <p:nvSpPr>
                <p:cNvPr id="19734" name="Oval 69"/>
                <p:cNvSpPr>
                  <a:spLocks noChangeArrowheads="1"/>
                </p:cNvSpPr>
                <p:nvPr/>
              </p:nvSpPr>
              <p:spPr bwMode="auto">
                <a:xfrm rot="-3823484">
                  <a:off x="1483442" y="3226157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735" name="Line 70"/>
                <p:cNvSpPr>
                  <a:spLocks noChangeAspect="1" noChangeShapeType="1"/>
                </p:cNvSpPr>
                <p:nvPr/>
              </p:nvSpPr>
              <p:spPr bwMode="auto">
                <a:xfrm rot="18045875" flipV="1">
                  <a:off x="1774995" y="2704495"/>
                  <a:ext cx="0" cy="473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9736" name="Gruppieren 138"/>
                <p:cNvGrpSpPr>
                  <a:grpSpLocks/>
                </p:cNvGrpSpPr>
                <p:nvPr/>
              </p:nvGrpSpPr>
              <p:grpSpPr bwMode="auto">
                <a:xfrm rot="1749958">
                  <a:off x="914481" y="2682935"/>
                  <a:ext cx="614286" cy="216000"/>
                  <a:chOff x="877160" y="2834715"/>
                  <a:chExt cx="614286" cy="216000"/>
                </a:xfrm>
              </p:grpSpPr>
              <p:sp>
                <p:nvSpPr>
                  <p:cNvPr id="19797" name="Line 71"/>
                  <p:cNvSpPr>
                    <a:spLocks noChangeAspect="1" noChangeShapeType="1"/>
                  </p:cNvSpPr>
                  <p:nvPr/>
                </p:nvSpPr>
                <p:spPr bwMode="auto">
                  <a:xfrm rot="-5954125">
                    <a:off x="1219965" y="2635121"/>
                    <a:ext cx="66358" cy="476604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798" name="Oval 72"/>
                  <p:cNvSpPr>
                    <a:spLocks noChangeArrowheads="1"/>
                  </p:cNvSpPr>
                  <p:nvPr/>
                </p:nvSpPr>
                <p:spPr bwMode="auto">
                  <a:xfrm rot="10245875">
                    <a:off x="877160" y="2834715"/>
                    <a:ext cx="216000" cy="216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sp>
              <p:nvSpPr>
                <p:cNvPr id="19737" name="Oval 73"/>
                <p:cNvSpPr>
                  <a:spLocks noChangeArrowheads="1"/>
                </p:cNvSpPr>
                <p:nvPr/>
              </p:nvSpPr>
              <p:spPr bwMode="auto">
                <a:xfrm rot="45875">
                  <a:off x="1457990" y="2728813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738" name="Oval 74"/>
                <p:cNvSpPr>
                  <a:spLocks noChangeArrowheads="1"/>
                </p:cNvSpPr>
                <p:nvPr/>
              </p:nvSpPr>
              <p:spPr bwMode="auto">
                <a:xfrm rot="7263213">
                  <a:off x="3310381" y="3239307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739" name="Oval 75"/>
                <p:cNvSpPr>
                  <a:spLocks noChangeArrowheads="1"/>
                </p:cNvSpPr>
                <p:nvPr/>
              </p:nvSpPr>
              <p:spPr bwMode="auto">
                <a:xfrm rot="-7209800">
                  <a:off x="2406189" y="3172271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740" name="Oval 76"/>
                <p:cNvSpPr>
                  <a:spLocks noChangeArrowheads="1"/>
                </p:cNvSpPr>
                <p:nvPr/>
              </p:nvSpPr>
              <p:spPr bwMode="auto">
                <a:xfrm>
                  <a:off x="2921257" y="2478293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741" name="Oval 77"/>
                <p:cNvSpPr>
                  <a:spLocks noChangeArrowheads="1"/>
                </p:cNvSpPr>
                <p:nvPr/>
              </p:nvSpPr>
              <p:spPr bwMode="auto">
                <a:xfrm rot="3829680">
                  <a:off x="3390667" y="1697844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742" name="Oval 78"/>
                <p:cNvSpPr>
                  <a:spLocks noChangeArrowheads="1"/>
                </p:cNvSpPr>
                <p:nvPr/>
              </p:nvSpPr>
              <p:spPr bwMode="auto">
                <a:xfrm>
                  <a:off x="3397860" y="2197782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743" name="Oval 80"/>
                <p:cNvSpPr>
                  <a:spLocks noChangeArrowheads="1"/>
                </p:cNvSpPr>
                <p:nvPr/>
              </p:nvSpPr>
              <p:spPr bwMode="auto">
                <a:xfrm rot="7263213">
                  <a:off x="3321716" y="3765859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744" name="Oval 81"/>
                <p:cNvSpPr>
                  <a:spLocks noChangeArrowheads="1"/>
                </p:cNvSpPr>
                <p:nvPr/>
              </p:nvSpPr>
              <p:spPr bwMode="auto">
                <a:xfrm rot="-7209800">
                  <a:off x="2373008" y="3679001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745" name="Oval 82"/>
                <p:cNvSpPr>
                  <a:spLocks noChangeArrowheads="1"/>
                </p:cNvSpPr>
                <p:nvPr/>
              </p:nvSpPr>
              <p:spPr bwMode="auto">
                <a:xfrm rot="-7209800">
                  <a:off x="1903742" y="2925689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746" name="Oval 83"/>
                <p:cNvSpPr>
                  <a:spLocks noChangeArrowheads="1"/>
                </p:cNvSpPr>
                <p:nvPr/>
              </p:nvSpPr>
              <p:spPr bwMode="auto">
                <a:xfrm>
                  <a:off x="2465768" y="2197783"/>
                  <a:ext cx="216000" cy="216000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747" name="Oval 84"/>
                <p:cNvSpPr>
                  <a:spLocks noChangeArrowheads="1"/>
                </p:cNvSpPr>
                <p:nvPr/>
              </p:nvSpPr>
              <p:spPr bwMode="auto">
                <a:xfrm rot="-7209800">
                  <a:off x="2415239" y="2116583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748" name="Line 87"/>
                <p:cNvSpPr>
                  <a:spLocks noChangeAspect="1" noChangeShapeType="1"/>
                </p:cNvSpPr>
                <p:nvPr/>
              </p:nvSpPr>
              <p:spPr bwMode="auto">
                <a:xfrm rot="10481165" flipV="1">
                  <a:off x="1858357" y="4629389"/>
                  <a:ext cx="0" cy="44375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49" name="Line 88"/>
                <p:cNvSpPr>
                  <a:spLocks noChangeAspect="1" noChangeShapeType="1"/>
                </p:cNvSpPr>
                <p:nvPr/>
              </p:nvSpPr>
              <p:spPr bwMode="auto">
                <a:xfrm rot="12881165" flipV="1">
                  <a:off x="1727625" y="5100859"/>
                  <a:ext cx="0" cy="4448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50" name="Oval 89"/>
                <p:cNvSpPr>
                  <a:spLocks noChangeArrowheads="1"/>
                </p:cNvSpPr>
                <p:nvPr/>
              </p:nvSpPr>
              <p:spPr bwMode="auto">
                <a:xfrm rot="7481165">
                  <a:off x="1444632" y="5416300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751" name="Line 90"/>
                <p:cNvSpPr>
                  <a:spLocks noChangeAspect="1" noChangeShapeType="1"/>
                </p:cNvSpPr>
                <p:nvPr/>
              </p:nvSpPr>
              <p:spPr bwMode="auto">
                <a:xfrm rot="8081165" flipV="1">
                  <a:off x="2074108" y="5084447"/>
                  <a:ext cx="0" cy="4448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52" name="Oval 91"/>
                <p:cNvSpPr>
                  <a:spLocks noChangeArrowheads="1"/>
                </p:cNvSpPr>
                <p:nvPr/>
              </p:nvSpPr>
              <p:spPr bwMode="auto">
                <a:xfrm rot="2681165">
                  <a:off x="2146029" y="5393880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753" name="Oval 92"/>
                <p:cNvSpPr>
                  <a:spLocks noChangeArrowheads="1"/>
                </p:cNvSpPr>
                <p:nvPr/>
              </p:nvSpPr>
              <p:spPr bwMode="auto">
                <a:xfrm rot="-7518836">
                  <a:off x="1766920" y="4963249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754" name="Line 93"/>
                <p:cNvSpPr>
                  <a:spLocks noChangeAspect="1" noChangeShapeType="1"/>
                </p:cNvSpPr>
                <p:nvPr/>
              </p:nvSpPr>
              <p:spPr bwMode="auto">
                <a:xfrm rot="15371664" flipV="1">
                  <a:off x="1542726" y="4399628"/>
                  <a:ext cx="0" cy="473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55" name="Line 94"/>
                <p:cNvSpPr>
                  <a:spLocks noChangeAspect="1" noChangeShapeType="1"/>
                </p:cNvSpPr>
                <p:nvPr/>
              </p:nvSpPr>
              <p:spPr bwMode="auto">
                <a:xfrm rot="14060961" flipV="1">
                  <a:off x="1051451" y="4649708"/>
                  <a:ext cx="0" cy="44640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56" name="Oval 95"/>
                <p:cNvSpPr>
                  <a:spLocks noChangeArrowheads="1"/>
                </p:cNvSpPr>
                <p:nvPr/>
              </p:nvSpPr>
              <p:spPr bwMode="auto">
                <a:xfrm rot="8660961">
                  <a:off x="728507" y="4896173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757" name="Oval 96"/>
                <p:cNvSpPr>
                  <a:spLocks noChangeArrowheads="1"/>
                </p:cNvSpPr>
                <p:nvPr/>
              </p:nvSpPr>
              <p:spPr bwMode="auto">
                <a:xfrm rot="-2628336">
                  <a:off x="1199351" y="4587454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758" name="Oval 97"/>
                <p:cNvSpPr>
                  <a:spLocks noChangeArrowheads="1"/>
                </p:cNvSpPr>
                <p:nvPr/>
              </p:nvSpPr>
              <p:spPr bwMode="auto">
                <a:xfrm rot="6490620">
                  <a:off x="1696521" y="4474502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759" name="Line 87"/>
                <p:cNvSpPr>
                  <a:spLocks noChangeAspect="1" noChangeShapeType="1"/>
                </p:cNvSpPr>
                <p:nvPr/>
              </p:nvSpPr>
              <p:spPr bwMode="auto">
                <a:xfrm rot="10481165" flipV="1">
                  <a:off x="3200098" y="4571769"/>
                  <a:ext cx="0" cy="44375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60" name="Line 88"/>
                <p:cNvSpPr>
                  <a:spLocks noChangeAspect="1" noChangeShapeType="1"/>
                </p:cNvSpPr>
                <p:nvPr/>
              </p:nvSpPr>
              <p:spPr bwMode="auto">
                <a:xfrm rot="12881165" flipV="1">
                  <a:off x="3069366" y="5043239"/>
                  <a:ext cx="0" cy="4448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61" name="Oval 89"/>
                <p:cNvSpPr>
                  <a:spLocks noChangeArrowheads="1"/>
                </p:cNvSpPr>
                <p:nvPr/>
              </p:nvSpPr>
              <p:spPr bwMode="auto">
                <a:xfrm rot="7481165">
                  <a:off x="2786373" y="5358680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762" name="Line 90"/>
                <p:cNvSpPr>
                  <a:spLocks noChangeAspect="1" noChangeShapeType="1"/>
                </p:cNvSpPr>
                <p:nvPr/>
              </p:nvSpPr>
              <p:spPr bwMode="auto">
                <a:xfrm rot="8081165" flipV="1">
                  <a:off x="3415849" y="5026827"/>
                  <a:ext cx="0" cy="4448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63" name="Oval 91"/>
                <p:cNvSpPr>
                  <a:spLocks noChangeArrowheads="1"/>
                </p:cNvSpPr>
                <p:nvPr/>
              </p:nvSpPr>
              <p:spPr bwMode="auto">
                <a:xfrm rot="2681165">
                  <a:off x="3487770" y="5336260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764" name="Oval 92"/>
                <p:cNvSpPr>
                  <a:spLocks noChangeArrowheads="1"/>
                </p:cNvSpPr>
                <p:nvPr/>
              </p:nvSpPr>
              <p:spPr bwMode="auto">
                <a:xfrm rot="-7518836">
                  <a:off x="3108661" y="4905629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grpSp>
              <p:nvGrpSpPr>
                <p:cNvPr id="19765" name="Gruppieren 143"/>
                <p:cNvGrpSpPr>
                  <a:grpSpLocks/>
                </p:cNvGrpSpPr>
                <p:nvPr/>
              </p:nvGrpSpPr>
              <p:grpSpPr bwMode="auto">
                <a:xfrm rot="-739258">
                  <a:off x="4522683" y="4044415"/>
                  <a:ext cx="883275" cy="1061491"/>
                  <a:chOff x="4371489" y="4140713"/>
                  <a:chExt cx="883275" cy="1061491"/>
                </a:xfrm>
              </p:grpSpPr>
              <p:sp>
                <p:nvSpPr>
                  <p:cNvPr id="19791" name="Line 87"/>
                  <p:cNvSpPr>
                    <a:spLocks noChangeAspect="1" noChangeShapeType="1"/>
                  </p:cNvSpPr>
                  <p:nvPr/>
                </p:nvSpPr>
                <p:spPr bwMode="auto">
                  <a:xfrm rot="9508883" flipV="1">
                    <a:off x="4585245" y="4140713"/>
                    <a:ext cx="0" cy="443753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792" name="Line 88"/>
                  <p:cNvSpPr>
                    <a:spLocks noChangeAspect="1" noChangeShapeType="1"/>
                  </p:cNvSpPr>
                  <p:nvPr/>
                </p:nvSpPr>
                <p:spPr bwMode="auto">
                  <a:xfrm rot="11908883" flipV="1">
                    <a:off x="4591426" y="4629914"/>
                    <a:ext cx="0" cy="44480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793" name="Oval 89"/>
                  <p:cNvSpPr>
                    <a:spLocks noChangeArrowheads="1"/>
                  </p:cNvSpPr>
                  <p:nvPr/>
                </p:nvSpPr>
                <p:spPr bwMode="auto">
                  <a:xfrm rot="6508883">
                    <a:off x="4371489" y="4986204"/>
                    <a:ext cx="216000" cy="216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9794" name="Line 90"/>
                  <p:cNvSpPr>
                    <a:spLocks noChangeAspect="1" noChangeShapeType="1"/>
                  </p:cNvSpPr>
                  <p:nvPr/>
                </p:nvSpPr>
                <p:spPr bwMode="auto">
                  <a:xfrm rot="7108883" flipV="1">
                    <a:off x="4919563" y="4517461"/>
                    <a:ext cx="0" cy="44480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795" name="Oval 91"/>
                  <p:cNvSpPr>
                    <a:spLocks noChangeArrowheads="1"/>
                  </p:cNvSpPr>
                  <p:nvPr/>
                </p:nvSpPr>
                <p:spPr bwMode="auto">
                  <a:xfrm rot="1708883">
                    <a:off x="5038764" y="4768935"/>
                    <a:ext cx="216000" cy="216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9796" name="Oval 92"/>
                  <p:cNvSpPr>
                    <a:spLocks noChangeArrowheads="1"/>
                  </p:cNvSpPr>
                  <p:nvPr/>
                </p:nvSpPr>
                <p:spPr bwMode="auto">
                  <a:xfrm rot="-8491118">
                    <a:off x="4554540" y="4461211"/>
                    <a:ext cx="216000" cy="216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sp>
              <p:nvSpPr>
                <p:cNvPr id="19766" name="Line 87"/>
                <p:cNvSpPr>
                  <a:spLocks noChangeAspect="1" noChangeShapeType="1"/>
                </p:cNvSpPr>
                <p:nvPr/>
              </p:nvSpPr>
              <p:spPr bwMode="auto">
                <a:xfrm rot="4201025" flipV="1">
                  <a:off x="4772371" y="1843724"/>
                  <a:ext cx="0" cy="44375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67" name="Line 88"/>
                <p:cNvSpPr>
                  <a:spLocks noChangeAspect="1" noChangeShapeType="1"/>
                </p:cNvSpPr>
                <p:nvPr/>
              </p:nvSpPr>
              <p:spPr bwMode="auto">
                <a:xfrm rot="6601025" flipV="1">
                  <a:off x="5262086" y="1850146"/>
                  <a:ext cx="0" cy="4448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68" name="Oval 89"/>
                <p:cNvSpPr>
                  <a:spLocks noChangeArrowheads="1"/>
                </p:cNvSpPr>
                <p:nvPr/>
              </p:nvSpPr>
              <p:spPr bwMode="auto">
                <a:xfrm rot="1201025">
                  <a:off x="5392889" y="2082925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769" name="Line 90"/>
                <p:cNvSpPr>
                  <a:spLocks noChangeAspect="1" noChangeShapeType="1"/>
                </p:cNvSpPr>
                <p:nvPr/>
              </p:nvSpPr>
              <p:spPr bwMode="auto">
                <a:xfrm rot="1801025" flipV="1">
                  <a:off x="5158467" y="1519113"/>
                  <a:ext cx="0" cy="4448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70" name="Oval 91"/>
                <p:cNvSpPr>
                  <a:spLocks noChangeArrowheads="1"/>
                </p:cNvSpPr>
                <p:nvPr/>
              </p:nvSpPr>
              <p:spPr bwMode="auto">
                <a:xfrm rot="-3598975">
                  <a:off x="5193581" y="1410067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771" name="Oval 92"/>
                <p:cNvSpPr>
                  <a:spLocks noChangeArrowheads="1"/>
                </p:cNvSpPr>
                <p:nvPr/>
              </p:nvSpPr>
              <p:spPr bwMode="auto">
                <a:xfrm rot="7801024">
                  <a:off x="4872989" y="1885870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grpSp>
              <p:nvGrpSpPr>
                <p:cNvPr id="19772" name="Gruppieren 141"/>
                <p:cNvGrpSpPr>
                  <a:grpSpLocks/>
                </p:cNvGrpSpPr>
                <p:nvPr/>
              </p:nvGrpSpPr>
              <p:grpSpPr bwMode="auto">
                <a:xfrm rot="-542560">
                  <a:off x="3955133" y="2753759"/>
                  <a:ext cx="2156036" cy="1041687"/>
                  <a:chOff x="3955133" y="2918396"/>
                  <a:chExt cx="2156036" cy="1041687"/>
                </a:xfrm>
              </p:grpSpPr>
              <p:sp>
                <p:nvSpPr>
                  <p:cNvPr id="19778" name="Line 24"/>
                  <p:cNvSpPr>
                    <a:spLocks noChangeAspect="1" noChangeShapeType="1"/>
                  </p:cNvSpPr>
                  <p:nvPr/>
                </p:nvSpPr>
                <p:spPr bwMode="auto">
                  <a:xfrm rot="6734313" flipV="1">
                    <a:off x="4200237" y="2935602"/>
                    <a:ext cx="40691" cy="53090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9779" name="Gruppieren 140"/>
                  <p:cNvGrpSpPr>
                    <a:grpSpLocks/>
                  </p:cNvGrpSpPr>
                  <p:nvPr/>
                </p:nvGrpSpPr>
                <p:grpSpPr bwMode="auto">
                  <a:xfrm>
                    <a:off x="4360421" y="2918396"/>
                    <a:ext cx="1750748" cy="1041687"/>
                    <a:chOff x="4360421" y="2918396"/>
                    <a:chExt cx="1750748" cy="1041687"/>
                  </a:xfrm>
                </p:grpSpPr>
                <p:sp>
                  <p:nvSpPr>
                    <p:cNvPr id="19780" name="Line 25"/>
                    <p:cNvSpPr>
                      <a:spLocks noChangeAspect="1" noChangeShapeType="1"/>
                    </p:cNvSpPr>
                    <p:nvPr/>
                  </p:nvSpPr>
                  <p:spPr bwMode="auto">
                    <a:xfrm rot="9134313" flipV="1">
                      <a:off x="4632282" y="3346786"/>
                      <a:ext cx="0" cy="49846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781" name="Oval 26"/>
                    <p:cNvSpPr>
                      <a:spLocks noChangeArrowheads="1"/>
                    </p:cNvSpPr>
                    <p:nvPr/>
                  </p:nvSpPr>
                  <p:spPr bwMode="auto">
                    <a:xfrm rot="3734313">
                      <a:off x="4628319" y="3744083"/>
                      <a:ext cx="216000" cy="2160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9782" name="Line 27"/>
                    <p:cNvSpPr>
                      <a:spLocks noChangeAspect="1" noChangeShapeType="1"/>
                    </p:cNvSpPr>
                    <p:nvPr/>
                  </p:nvSpPr>
                  <p:spPr bwMode="auto">
                    <a:xfrm rot="4334313" flipV="1">
                      <a:off x="4777360" y="3030504"/>
                      <a:ext cx="0" cy="473587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783" name="Oval 29"/>
                    <p:cNvSpPr>
                      <a:spLocks noChangeArrowheads="1"/>
                    </p:cNvSpPr>
                    <p:nvPr/>
                  </p:nvSpPr>
                  <p:spPr bwMode="auto">
                    <a:xfrm rot="10334313">
                      <a:off x="4360421" y="3224300"/>
                      <a:ext cx="216000" cy="2160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9784" name="Line 87"/>
                    <p:cNvSpPr>
                      <a:spLocks noChangeAspect="1" noChangeShapeType="1"/>
                    </p:cNvSpPr>
                    <p:nvPr/>
                  </p:nvSpPr>
                  <p:spPr bwMode="auto">
                    <a:xfrm rot="6035351" flipV="1">
                      <a:off x="5267248" y="3057483"/>
                      <a:ext cx="0" cy="443753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785" name="Line 88"/>
                    <p:cNvSpPr>
                      <a:spLocks noChangeAspect="1" noChangeShapeType="1"/>
                    </p:cNvSpPr>
                    <p:nvPr/>
                  </p:nvSpPr>
                  <p:spPr bwMode="auto">
                    <a:xfrm rot="8435351" flipV="1">
                      <a:off x="5681384" y="3333240"/>
                      <a:ext cx="0" cy="44480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786" name="Oval 89"/>
                    <p:cNvSpPr>
                      <a:spLocks noChangeArrowheads="1"/>
                    </p:cNvSpPr>
                    <p:nvPr/>
                  </p:nvSpPr>
                  <p:spPr bwMode="auto">
                    <a:xfrm rot="3035351">
                      <a:off x="5723981" y="3684362"/>
                      <a:ext cx="216000" cy="2160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9787" name="Line 90"/>
                    <p:cNvSpPr>
                      <a:spLocks noChangeAspect="1" noChangeShapeType="1"/>
                    </p:cNvSpPr>
                    <p:nvPr/>
                  </p:nvSpPr>
                  <p:spPr bwMode="auto">
                    <a:xfrm rot="3635351" flipV="1">
                      <a:off x="5768455" y="2953216"/>
                      <a:ext cx="0" cy="44480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788" name="Oval 91"/>
                    <p:cNvSpPr>
                      <a:spLocks noChangeArrowheads="1"/>
                    </p:cNvSpPr>
                    <p:nvPr/>
                  </p:nvSpPr>
                  <p:spPr bwMode="auto">
                    <a:xfrm rot="-1764649">
                      <a:off x="5895169" y="2918396"/>
                      <a:ext cx="216000" cy="2160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9789" name="Oval 92"/>
                    <p:cNvSpPr>
                      <a:spLocks noChangeArrowheads="1"/>
                    </p:cNvSpPr>
                    <p:nvPr/>
                  </p:nvSpPr>
                  <p:spPr bwMode="auto">
                    <a:xfrm rot="9635350">
                      <a:off x="5379170" y="3227490"/>
                      <a:ext cx="216000" cy="2160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9790" name="Oval 28"/>
                    <p:cNvSpPr>
                      <a:spLocks noChangeArrowheads="1"/>
                    </p:cNvSpPr>
                    <p:nvPr/>
                  </p:nvSpPr>
                  <p:spPr bwMode="auto">
                    <a:xfrm rot="-1065687">
                      <a:off x="4926876" y="3091576"/>
                      <a:ext cx="216000" cy="2160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</p:grpSp>
            </p:grpSp>
            <p:sp>
              <p:nvSpPr>
                <p:cNvPr id="19773" name="Oval 54"/>
                <p:cNvSpPr>
                  <a:spLocks noChangeArrowheads="1"/>
                </p:cNvSpPr>
                <p:nvPr/>
              </p:nvSpPr>
              <p:spPr bwMode="auto">
                <a:xfrm rot="883162">
                  <a:off x="4394072" y="2091871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774" name="Oval 62"/>
                <p:cNvSpPr>
                  <a:spLocks noChangeArrowheads="1"/>
                </p:cNvSpPr>
                <p:nvPr/>
              </p:nvSpPr>
              <p:spPr bwMode="auto">
                <a:xfrm rot="1777222">
                  <a:off x="3075242" y="4410363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775" name="Oval 22"/>
                <p:cNvSpPr>
                  <a:spLocks noChangeArrowheads="1"/>
                </p:cNvSpPr>
                <p:nvPr/>
              </p:nvSpPr>
              <p:spPr bwMode="auto">
                <a:xfrm rot="-341616">
                  <a:off x="4389088" y="3997101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776" name="Oval 79"/>
                <p:cNvSpPr>
                  <a:spLocks noChangeArrowheads="1"/>
                </p:cNvSpPr>
                <p:nvPr/>
              </p:nvSpPr>
              <p:spPr bwMode="auto">
                <a:xfrm rot="6603379">
                  <a:off x="3850856" y="3004146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777" name="Oval 85"/>
                <p:cNvSpPr>
                  <a:spLocks noChangeArrowheads="1"/>
                </p:cNvSpPr>
                <p:nvPr/>
              </p:nvSpPr>
              <p:spPr bwMode="auto">
                <a:xfrm>
                  <a:off x="2894107" y="2994072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</p:grpSp>
      <p:sp>
        <p:nvSpPr>
          <p:cNvPr id="19473" name="Oval 58"/>
          <p:cNvSpPr>
            <a:spLocks noChangeAspect="1" noChangeArrowheads="1"/>
          </p:cNvSpPr>
          <p:nvPr/>
        </p:nvSpPr>
        <p:spPr bwMode="auto">
          <a:xfrm rot="9022831">
            <a:off x="1700886" y="5912287"/>
            <a:ext cx="211138" cy="209550"/>
          </a:xfrm>
          <a:prstGeom prst="ellipse">
            <a:avLst/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74" name="Text Box 14"/>
          <p:cNvSpPr txBox="1">
            <a:spLocks noChangeAspect="1" noChangeArrowheads="1"/>
          </p:cNvSpPr>
          <p:nvPr/>
        </p:nvSpPr>
        <p:spPr bwMode="auto">
          <a:xfrm>
            <a:off x="463225" y="1431195"/>
            <a:ext cx="23129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37131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37131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37131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37131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37131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3713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3713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3713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3713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en-US" sz="1800" b="1" dirty="0" err="1">
                <a:latin typeface="Arial" charset="0"/>
              </a:rPr>
              <a:t>Hyperbranched</a:t>
            </a:r>
            <a:r>
              <a:rPr lang="de-DE" altLang="en-US" sz="1800" b="1" dirty="0">
                <a:latin typeface="Arial" charset="0"/>
              </a:rPr>
              <a:t> PEI</a:t>
            </a:r>
          </a:p>
          <a:p>
            <a:pPr eaLnBrk="1" hangingPunct="1"/>
            <a:r>
              <a:rPr lang="de-DE" altLang="en-US" sz="1800" b="1" dirty="0" err="1">
                <a:latin typeface="Arial" charset="0"/>
              </a:rPr>
              <a:t>M</a:t>
            </a:r>
            <a:r>
              <a:rPr lang="de-DE" altLang="en-US" sz="1800" b="1" baseline="-25000" dirty="0" err="1">
                <a:latin typeface="Arial" charset="0"/>
              </a:rPr>
              <a:t>w</a:t>
            </a:r>
            <a:r>
              <a:rPr lang="de-DE" altLang="en-US" sz="1800" b="1" dirty="0">
                <a:latin typeface="Arial" charset="0"/>
              </a:rPr>
              <a:t> 25000 g/</a:t>
            </a:r>
            <a:r>
              <a:rPr lang="de-DE" altLang="en-US" sz="1800" b="1" dirty="0" err="1">
                <a:latin typeface="Arial" charset="0"/>
              </a:rPr>
              <a:t>mol</a:t>
            </a:r>
            <a:endParaRPr lang="de-DE" altLang="en-US" sz="1800" b="1" dirty="0">
              <a:latin typeface="Arial" charset="0"/>
            </a:endParaRPr>
          </a:p>
          <a:p>
            <a:pPr eaLnBrk="1" hangingPunct="1"/>
            <a:r>
              <a:rPr lang="de-DE" altLang="en-US" sz="1800" b="1" dirty="0">
                <a:latin typeface="Arial" charset="0"/>
              </a:rPr>
              <a:t>(BASF)</a:t>
            </a:r>
            <a:endParaRPr lang="en-US" altLang="en-US" sz="1800" dirty="0">
              <a:latin typeface="Arial" charset="0"/>
            </a:endParaRPr>
          </a:p>
        </p:txBody>
      </p:sp>
      <p:cxnSp>
        <p:nvCxnSpPr>
          <p:cNvPr id="19475" name="Прямая со стрелкой 75"/>
          <p:cNvCxnSpPr>
            <a:cxnSpLocks noChangeShapeType="1"/>
          </p:cNvCxnSpPr>
          <p:nvPr/>
        </p:nvCxnSpPr>
        <p:spPr bwMode="auto">
          <a:xfrm>
            <a:off x="5048613" y="3850208"/>
            <a:ext cx="682625" cy="0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6" name="Gerade Verbindung 5122"/>
          <p:cNvCxnSpPr>
            <a:cxnSpLocks noChangeShapeType="1"/>
          </p:cNvCxnSpPr>
          <p:nvPr/>
        </p:nvCxnSpPr>
        <p:spPr bwMode="auto">
          <a:xfrm>
            <a:off x="3966405" y="3850208"/>
            <a:ext cx="1100137" cy="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77" name="Textfeld 4"/>
          <p:cNvSpPr txBox="1">
            <a:spLocks noChangeArrowheads="1"/>
          </p:cNvSpPr>
          <p:nvPr/>
        </p:nvSpPr>
        <p:spPr bwMode="auto">
          <a:xfrm>
            <a:off x="480072" y="866790"/>
            <a:ext cx="102723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en-US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Maltose </a:t>
            </a:r>
            <a:r>
              <a:rPr lang="de-DE" altLang="en-US" sz="2800" b="1" dirty="0" err="1">
                <a:solidFill>
                  <a:srgbClr val="0070C0"/>
                </a:solidFill>
                <a:latin typeface="Arial" charset="0"/>
                <a:cs typeface="Arial" charset="0"/>
              </a:rPr>
              <a:t>Modified</a:t>
            </a:r>
            <a:r>
              <a:rPr lang="de-DE" altLang="en-US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de-DE" altLang="en-US" sz="2800" b="1" dirty="0" err="1">
                <a:solidFill>
                  <a:srgbClr val="0070C0"/>
                </a:solidFill>
                <a:latin typeface="Arial" charset="0"/>
                <a:cs typeface="Arial" charset="0"/>
              </a:rPr>
              <a:t>Hyperbranched</a:t>
            </a:r>
            <a:r>
              <a:rPr lang="de-DE" altLang="en-US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de-DE" altLang="en-US" sz="2800" b="1" dirty="0" err="1">
                <a:solidFill>
                  <a:srgbClr val="0070C0"/>
                </a:solidFill>
                <a:latin typeface="Arial" charset="0"/>
                <a:cs typeface="Arial" charset="0"/>
              </a:rPr>
              <a:t>Poly</a:t>
            </a:r>
            <a:r>
              <a:rPr lang="de-DE" altLang="en-US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(</a:t>
            </a:r>
            <a:r>
              <a:rPr lang="de-DE" altLang="en-US" sz="2800" b="1" dirty="0" err="1">
                <a:solidFill>
                  <a:srgbClr val="0070C0"/>
                </a:solidFill>
                <a:latin typeface="Arial" charset="0"/>
                <a:cs typeface="Arial" charset="0"/>
              </a:rPr>
              <a:t>ethyleneimine</a:t>
            </a:r>
            <a:r>
              <a:rPr lang="de-DE" altLang="en-US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) HPEI</a:t>
            </a:r>
            <a:endParaRPr lang="en-US" altLang="en-US" sz="2800" b="1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19478" name="Text Box 14"/>
          <p:cNvSpPr txBox="1">
            <a:spLocks noChangeAspect="1" noChangeArrowheads="1"/>
          </p:cNvSpPr>
          <p:nvPr/>
        </p:nvSpPr>
        <p:spPr bwMode="auto">
          <a:xfrm>
            <a:off x="8359016" y="1430203"/>
            <a:ext cx="2222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37131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37131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37131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37131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37131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3713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3713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3713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3713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en-US" sz="1800" b="1" dirty="0" err="1">
                <a:latin typeface="Arial" charset="0"/>
              </a:rPr>
              <a:t>Structure</a:t>
            </a:r>
            <a:r>
              <a:rPr lang="en-US" altLang="en-US" sz="1800" b="1" dirty="0">
                <a:latin typeface="Arial" charset="0"/>
              </a:rPr>
              <a:t> A</a:t>
            </a:r>
          </a:p>
          <a:p>
            <a:pPr eaLnBrk="1" hangingPunct="1"/>
            <a:r>
              <a:rPr lang="en-US" altLang="en-US" sz="1800" dirty="0">
                <a:latin typeface="Arial" charset="0"/>
              </a:rPr>
              <a:t>(PEI-Mal-A)</a:t>
            </a:r>
            <a:endParaRPr lang="ru-RU" altLang="en-US" sz="1800" dirty="0">
              <a:latin typeface="Arial" charset="0"/>
            </a:endParaRPr>
          </a:p>
          <a:p>
            <a:pPr eaLnBrk="1" hangingPunct="1"/>
            <a:r>
              <a:rPr lang="ru-RU" altLang="en-US" sz="1800" dirty="0">
                <a:latin typeface="Arial" charset="0"/>
              </a:rPr>
              <a:t>90%</a:t>
            </a:r>
            <a:r>
              <a:rPr lang="de-DE" altLang="en-US" sz="1800" dirty="0">
                <a:latin typeface="Arial" charset="0"/>
              </a:rPr>
              <a:t> DS</a:t>
            </a:r>
            <a:r>
              <a:rPr lang="de-DE" altLang="en-US" sz="1800" dirty="0">
                <a:solidFill>
                  <a:srgbClr val="000000"/>
                </a:solidFill>
                <a:latin typeface="Arial" charset="0"/>
              </a:rPr>
              <a:t> %</a:t>
            </a:r>
            <a:endParaRPr lang="de-DE" altLang="en-US" sz="1800" dirty="0">
              <a:latin typeface="Arial" charset="0"/>
            </a:endParaRPr>
          </a:p>
          <a:p>
            <a:pPr eaLnBrk="1" hangingPunct="1"/>
            <a:r>
              <a:rPr lang="de-DE" altLang="en-US" sz="1800" dirty="0" err="1">
                <a:solidFill>
                  <a:srgbClr val="FF0000"/>
                </a:solidFill>
                <a:latin typeface="Arial" charset="0"/>
              </a:rPr>
              <a:t>dense</a:t>
            </a:r>
            <a:r>
              <a:rPr lang="de-DE" altLang="en-US" sz="18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de-DE" altLang="en-US" sz="1800" dirty="0" err="1">
                <a:solidFill>
                  <a:srgbClr val="FF0000"/>
                </a:solidFill>
                <a:latin typeface="Arial" charset="0"/>
              </a:rPr>
              <a:t>maltose</a:t>
            </a:r>
            <a:r>
              <a:rPr lang="de-DE" altLang="en-US" sz="18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de-DE" altLang="en-US" sz="1800" dirty="0" err="1">
                <a:solidFill>
                  <a:srgbClr val="FF0000"/>
                </a:solidFill>
                <a:latin typeface="Arial" charset="0"/>
              </a:rPr>
              <a:t>shell</a:t>
            </a:r>
            <a:endParaRPr lang="en-US" altLang="en-US" sz="1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9479" name="Text Box 22"/>
          <p:cNvSpPr txBox="1">
            <a:spLocks noChangeArrowheads="1"/>
          </p:cNvSpPr>
          <p:nvPr/>
        </p:nvSpPr>
        <p:spPr bwMode="auto">
          <a:xfrm>
            <a:off x="5085591" y="1695317"/>
            <a:ext cx="6096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ru-RU" altLang="en-US" sz="1400" b="1">
                <a:latin typeface="Arial" charset="0"/>
              </a:rPr>
              <a:t>1:10</a:t>
            </a:r>
            <a:endParaRPr lang="en-GB" altLang="en-US" sz="1400" b="1">
              <a:latin typeface="Arial" charset="0"/>
            </a:endParaRPr>
          </a:p>
        </p:txBody>
      </p:sp>
      <p:cxnSp>
        <p:nvCxnSpPr>
          <p:cNvPr id="19480" name="Прямая со стрелкой 75"/>
          <p:cNvCxnSpPr>
            <a:cxnSpLocks noChangeShapeType="1"/>
          </p:cNvCxnSpPr>
          <p:nvPr/>
        </p:nvCxnSpPr>
        <p:spPr bwMode="auto">
          <a:xfrm>
            <a:off x="5058604" y="2072764"/>
            <a:ext cx="684212" cy="0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9481" name="Gruppieren 340"/>
          <p:cNvGrpSpPr>
            <a:grpSpLocks/>
          </p:cNvGrpSpPr>
          <p:nvPr/>
        </p:nvGrpSpPr>
        <p:grpSpPr bwMode="auto">
          <a:xfrm>
            <a:off x="5917442" y="1478386"/>
            <a:ext cx="2517775" cy="1489075"/>
            <a:chOff x="3999884" y="764704"/>
            <a:chExt cx="2516804" cy="1488994"/>
          </a:xfrm>
        </p:grpSpPr>
        <p:grpSp>
          <p:nvGrpSpPr>
            <p:cNvPr id="19483" name="Group 581"/>
            <p:cNvGrpSpPr>
              <a:grpSpLocks/>
            </p:cNvGrpSpPr>
            <p:nvPr/>
          </p:nvGrpSpPr>
          <p:grpSpPr bwMode="auto">
            <a:xfrm>
              <a:off x="5392738" y="836712"/>
              <a:ext cx="1123950" cy="1133475"/>
              <a:chOff x="3646" y="816"/>
              <a:chExt cx="708" cy="714"/>
            </a:xfrm>
          </p:grpSpPr>
          <p:sp>
            <p:nvSpPr>
              <p:cNvPr id="19651" name="AutoShape 66"/>
              <p:cNvSpPr>
                <a:spLocks noChangeAspect="1" noChangeArrowheads="1" noTextEdit="1"/>
              </p:cNvSpPr>
              <p:nvPr/>
            </p:nvSpPr>
            <p:spPr bwMode="auto">
              <a:xfrm>
                <a:off x="3646" y="816"/>
                <a:ext cx="708" cy="6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2" name="Line 68"/>
              <p:cNvSpPr>
                <a:spLocks noChangeShapeType="1"/>
              </p:cNvSpPr>
              <p:nvPr/>
            </p:nvSpPr>
            <p:spPr bwMode="auto">
              <a:xfrm flipV="1">
                <a:off x="3673" y="1129"/>
                <a:ext cx="93" cy="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3" name="Line 69"/>
              <p:cNvSpPr>
                <a:spLocks noChangeShapeType="1"/>
              </p:cNvSpPr>
              <p:nvPr/>
            </p:nvSpPr>
            <p:spPr bwMode="auto">
              <a:xfrm flipV="1">
                <a:off x="3766" y="1022"/>
                <a:ext cx="61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4" name="Rectangle 70"/>
              <p:cNvSpPr>
                <a:spLocks noChangeArrowheads="1"/>
              </p:cNvSpPr>
              <p:nvPr/>
            </p:nvSpPr>
            <p:spPr bwMode="auto">
              <a:xfrm>
                <a:off x="3904" y="961"/>
                <a:ext cx="82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en-US" sz="1400">
                    <a:solidFill>
                      <a:srgbClr val="000000"/>
                    </a:solidFill>
                    <a:latin typeface="Arial" charset="0"/>
                  </a:rPr>
                  <a:t>N</a:t>
                </a:r>
                <a:endParaRPr lang="de-DE" altLang="en-US" sz="1400"/>
              </a:p>
            </p:txBody>
          </p:sp>
          <p:sp>
            <p:nvSpPr>
              <p:cNvPr id="19655" name="Line 71"/>
              <p:cNvSpPr>
                <a:spLocks noChangeShapeType="1"/>
              </p:cNvSpPr>
              <p:nvPr/>
            </p:nvSpPr>
            <p:spPr bwMode="auto">
              <a:xfrm>
                <a:off x="3824" y="1023"/>
                <a:ext cx="7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6" name="Line 72"/>
              <p:cNvSpPr>
                <a:spLocks noChangeShapeType="1"/>
              </p:cNvSpPr>
              <p:nvPr/>
            </p:nvSpPr>
            <p:spPr bwMode="auto">
              <a:xfrm>
                <a:off x="3977" y="1085"/>
                <a:ext cx="19" cy="4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7" name="Line 73"/>
              <p:cNvSpPr>
                <a:spLocks noChangeShapeType="1"/>
              </p:cNvSpPr>
              <p:nvPr/>
            </p:nvSpPr>
            <p:spPr bwMode="auto">
              <a:xfrm flipH="1">
                <a:off x="3940" y="1125"/>
                <a:ext cx="58" cy="10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8" name="Rectangle 74"/>
              <p:cNvSpPr>
                <a:spLocks noChangeArrowheads="1"/>
              </p:cNvSpPr>
              <p:nvPr/>
            </p:nvSpPr>
            <p:spPr bwMode="auto">
              <a:xfrm>
                <a:off x="3962" y="1262"/>
                <a:ext cx="82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en-US" sz="1400">
                    <a:solidFill>
                      <a:srgbClr val="000000"/>
                    </a:solidFill>
                    <a:latin typeface="Arial" charset="0"/>
                  </a:rPr>
                  <a:t>N</a:t>
                </a:r>
                <a:endParaRPr lang="de-DE" altLang="en-US" sz="1400"/>
              </a:p>
            </p:txBody>
          </p:sp>
          <p:sp>
            <p:nvSpPr>
              <p:cNvPr id="19659" name="Line 75"/>
              <p:cNvSpPr>
                <a:spLocks noChangeShapeType="1"/>
              </p:cNvSpPr>
              <p:nvPr/>
            </p:nvSpPr>
            <p:spPr bwMode="auto">
              <a:xfrm>
                <a:off x="3940" y="1227"/>
                <a:ext cx="33" cy="4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0" name="Rectangle 76"/>
              <p:cNvSpPr>
                <a:spLocks noChangeArrowheads="1"/>
              </p:cNvSpPr>
              <p:nvPr/>
            </p:nvSpPr>
            <p:spPr bwMode="auto">
              <a:xfrm>
                <a:off x="4023" y="829"/>
                <a:ext cx="18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en-US" sz="1400" b="1">
                    <a:solidFill>
                      <a:srgbClr val="666699"/>
                    </a:solidFill>
                    <a:latin typeface="Arial" charset="0"/>
                  </a:rPr>
                  <a:t>Mal</a:t>
                </a:r>
                <a:endParaRPr lang="de-DE" altLang="en-US" sz="1400" b="1">
                  <a:solidFill>
                    <a:srgbClr val="666699"/>
                  </a:solidFill>
                </a:endParaRPr>
              </a:p>
            </p:txBody>
          </p:sp>
          <p:sp>
            <p:nvSpPr>
              <p:cNvPr id="19661" name="Line 79"/>
              <p:cNvSpPr>
                <a:spLocks noChangeShapeType="1"/>
              </p:cNvSpPr>
              <p:nvPr/>
            </p:nvSpPr>
            <p:spPr bwMode="auto">
              <a:xfrm flipV="1">
                <a:off x="3993" y="946"/>
                <a:ext cx="30" cy="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2" name="Rectangle 80"/>
              <p:cNvSpPr>
                <a:spLocks noChangeArrowheads="1"/>
              </p:cNvSpPr>
              <p:nvPr/>
            </p:nvSpPr>
            <p:spPr bwMode="auto">
              <a:xfrm>
                <a:off x="4136" y="1262"/>
                <a:ext cx="18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de-DE" altLang="en-US" sz="1400" b="1">
                    <a:solidFill>
                      <a:srgbClr val="666699"/>
                    </a:solidFill>
                    <a:latin typeface="Arial" charset="0"/>
                  </a:rPr>
                  <a:t>Mal</a:t>
                </a:r>
                <a:endParaRPr lang="de-DE" altLang="en-US" sz="1400" b="1">
                  <a:solidFill>
                    <a:srgbClr val="666699"/>
                  </a:solidFill>
                </a:endParaRPr>
              </a:p>
            </p:txBody>
          </p:sp>
          <p:sp>
            <p:nvSpPr>
              <p:cNvPr id="19663" name="Line 83"/>
              <p:cNvSpPr>
                <a:spLocks noChangeShapeType="1"/>
              </p:cNvSpPr>
              <p:nvPr/>
            </p:nvSpPr>
            <p:spPr bwMode="auto">
              <a:xfrm>
                <a:off x="4053" y="1325"/>
                <a:ext cx="82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4" name="Rectangle 86"/>
              <p:cNvSpPr>
                <a:spLocks noChangeArrowheads="1"/>
              </p:cNvSpPr>
              <p:nvPr/>
            </p:nvSpPr>
            <p:spPr bwMode="auto">
              <a:xfrm>
                <a:off x="3700" y="1394"/>
                <a:ext cx="18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/>
                <a:r>
                  <a:rPr lang="en-US" altLang="en-US" sz="1400" b="1">
                    <a:solidFill>
                      <a:srgbClr val="666699"/>
                    </a:solidFill>
                    <a:latin typeface="Arial" charset="0"/>
                  </a:rPr>
                  <a:t>Mal</a:t>
                </a:r>
                <a:endParaRPr lang="de-DE" altLang="en-US" sz="1400" b="1">
                  <a:solidFill>
                    <a:srgbClr val="666699"/>
                  </a:solidFill>
                </a:endParaRPr>
              </a:p>
            </p:txBody>
          </p:sp>
          <p:sp>
            <p:nvSpPr>
              <p:cNvPr id="19665" name="Line 87"/>
              <p:cNvSpPr>
                <a:spLocks noChangeShapeType="1"/>
              </p:cNvSpPr>
              <p:nvPr/>
            </p:nvSpPr>
            <p:spPr bwMode="auto">
              <a:xfrm flipH="1">
                <a:off x="3898" y="1375"/>
                <a:ext cx="57" cy="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84" name="Gruppieren 342"/>
            <p:cNvGrpSpPr>
              <a:grpSpLocks/>
            </p:cNvGrpSpPr>
            <p:nvPr/>
          </p:nvGrpSpPr>
          <p:grpSpPr bwMode="auto">
            <a:xfrm>
              <a:off x="3999884" y="764704"/>
              <a:ext cx="1580228" cy="1488994"/>
              <a:chOff x="1233258" y="590615"/>
              <a:chExt cx="6601283" cy="6220159"/>
            </a:xfrm>
          </p:grpSpPr>
          <p:sp>
            <p:nvSpPr>
              <p:cNvPr id="19485" name="Line 78"/>
              <p:cNvSpPr>
                <a:spLocks noChangeShapeType="1"/>
              </p:cNvSpPr>
              <p:nvPr/>
            </p:nvSpPr>
            <p:spPr bwMode="auto">
              <a:xfrm rot="5468706" flipH="1">
                <a:off x="5984767" y="3083846"/>
                <a:ext cx="222463" cy="30930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6" name="Line 78"/>
              <p:cNvSpPr>
                <a:spLocks noChangeShapeType="1"/>
              </p:cNvSpPr>
              <p:nvPr/>
            </p:nvSpPr>
            <p:spPr bwMode="auto">
              <a:xfrm rot="5468706" flipV="1">
                <a:off x="2367114" y="2054720"/>
                <a:ext cx="142572" cy="61257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7" name="Oval 58"/>
              <p:cNvSpPr>
                <a:spLocks noChangeAspect="1" noChangeArrowheads="1"/>
              </p:cNvSpPr>
              <p:nvPr/>
            </p:nvSpPr>
            <p:spPr bwMode="auto">
              <a:xfrm rot="9022831">
                <a:off x="5391176" y="2648016"/>
                <a:ext cx="733883" cy="733758"/>
              </a:xfrm>
              <a:prstGeom prst="ellipse">
                <a:avLst/>
              </a:prstGeom>
              <a:solidFill>
                <a:srgbClr val="66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488" name="Line 78"/>
              <p:cNvSpPr>
                <a:spLocks noChangeShapeType="1"/>
              </p:cNvSpPr>
              <p:nvPr/>
            </p:nvSpPr>
            <p:spPr bwMode="auto">
              <a:xfrm rot="5468706" flipV="1">
                <a:off x="2711475" y="1407221"/>
                <a:ext cx="218701" cy="6169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9" name="Line 78"/>
              <p:cNvSpPr>
                <a:spLocks noChangeShapeType="1"/>
              </p:cNvSpPr>
              <p:nvPr/>
            </p:nvSpPr>
            <p:spPr bwMode="auto">
              <a:xfrm rot="5468706" flipV="1">
                <a:off x="3814889" y="1362284"/>
                <a:ext cx="533949" cy="972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0" name="Line 78"/>
              <p:cNvSpPr>
                <a:spLocks noChangeShapeType="1"/>
              </p:cNvSpPr>
              <p:nvPr/>
            </p:nvSpPr>
            <p:spPr bwMode="auto">
              <a:xfrm rot="5468706">
                <a:off x="4304584" y="1338074"/>
                <a:ext cx="458630" cy="670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1" name="Line 78"/>
              <p:cNvSpPr>
                <a:spLocks noChangeShapeType="1"/>
              </p:cNvSpPr>
              <p:nvPr/>
            </p:nvSpPr>
            <p:spPr bwMode="auto">
              <a:xfrm rot="5468706">
                <a:off x="5064392" y="1338774"/>
                <a:ext cx="463016" cy="2193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2" name="Line 78"/>
              <p:cNvSpPr>
                <a:spLocks noChangeShapeType="1"/>
              </p:cNvSpPr>
              <p:nvPr/>
            </p:nvSpPr>
            <p:spPr bwMode="auto">
              <a:xfrm rot="5468706">
                <a:off x="5631400" y="1530009"/>
                <a:ext cx="319599" cy="4509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3" name="Line 78"/>
              <p:cNvSpPr>
                <a:spLocks noChangeShapeType="1"/>
              </p:cNvSpPr>
              <p:nvPr/>
            </p:nvSpPr>
            <p:spPr bwMode="auto">
              <a:xfrm rot="5468706">
                <a:off x="6399322" y="1528582"/>
                <a:ext cx="460155" cy="14323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4" name="Line 78"/>
              <p:cNvSpPr>
                <a:spLocks noChangeShapeType="1"/>
              </p:cNvSpPr>
              <p:nvPr/>
            </p:nvSpPr>
            <p:spPr bwMode="auto">
              <a:xfrm rot="5468706">
                <a:off x="6813937" y="2100813"/>
                <a:ext cx="392923" cy="4494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5" name="Line 78"/>
              <p:cNvSpPr>
                <a:spLocks noChangeShapeType="1"/>
              </p:cNvSpPr>
              <p:nvPr/>
            </p:nvSpPr>
            <p:spPr bwMode="auto">
              <a:xfrm rot="5468706" flipV="1">
                <a:off x="6253668" y="3885420"/>
                <a:ext cx="143260" cy="45875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6" name="Line 78"/>
              <p:cNvSpPr>
                <a:spLocks noChangeShapeType="1"/>
              </p:cNvSpPr>
              <p:nvPr/>
            </p:nvSpPr>
            <p:spPr bwMode="auto">
              <a:xfrm rot="5468706" flipV="1">
                <a:off x="6078017" y="5285444"/>
                <a:ext cx="434328" cy="5421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7" name="Line 78"/>
              <p:cNvSpPr>
                <a:spLocks noChangeShapeType="1"/>
              </p:cNvSpPr>
              <p:nvPr/>
            </p:nvSpPr>
            <p:spPr bwMode="auto">
              <a:xfrm rot="5468706" flipV="1">
                <a:off x="5106983" y="5099323"/>
                <a:ext cx="606433" cy="16455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8" name="Line 78"/>
              <p:cNvSpPr>
                <a:spLocks noChangeShapeType="1"/>
              </p:cNvSpPr>
              <p:nvPr/>
            </p:nvSpPr>
            <p:spPr bwMode="auto">
              <a:xfrm rot="5468706" flipV="1">
                <a:off x="4810399" y="5868166"/>
                <a:ext cx="525922" cy="37946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9" name="Line 78"/>
              <p:cNvSpPr>
                <a:spLocks noChangeShapeType="1"/>
              </p:cNvSpPr>
              <p:nvPr/>
            </p:nvSpPr>
            <p:spPr bwMode="auto">
              <a:xfrm rot="5468706" flipV="1">
                <a:off x="4041726" y="5939098"/>
                <a:ext cx="528757" cy="23760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0" name="Line 78"/>
              <p:cNvSpPr>
                <a:spLocks noChangeShapeType="1"/>
              </p:cNvSpPr>
              <p:nvPr/>
            </p:nvSpPr>
            <p:spPr bwMode="auto">
              <a:xfrm rot="5468706" flipV="1">
                <a:off x="3282592" y="6019760"/>
                <a:ext cx="531982" cy="762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1" name="Line 78"/>
              <p:cNvSpPr>
                <a:spLocks noChangeShapeType="1"/>
              </p:cNvSpPr>
              <p:nvPr/>
            </p:nvSpPr>
            <p:spPr bwMode="auto">
              <a:xfrm rot="5468706">
                <a:off x="2518331" y="6019069"/>
                <a:ext cx="460368" cy="15386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2" name="Line 78"/>
              <p:cNvSpPr>
                <a:spLocks noChangeShapeType="1"/>
              </p:cNvSpPr>
              <p:nvPr/>
            </p:nvSpPr>
            <p:spPr bwMode="auto">
              <a:xfrm rot="5468706">
                <a:off x="1640515" y="5295945"/>
                <a:ext cx="387199" cy="4601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3" name="Line 78"/>
              <p:cNvSpPr>
                <a:spLocks noChangeShapeType="1"/>
              </p:cNvSpPr>
              <p:nvPr/>
            </p:nvSpPr>
            <p:spPr bwMode="auto">
              <a:xfrm rot="5468706" flipH="1">
                <a:off x="2139721" y="4569014"/>
                <a:ext cx="292557" cy="6155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4" name="Line 78"/>
              <p:cNvSpPr>
                <a:spLocks noChangeShapeType="1"/>
              </p:cNvSpPr>
              <p:nvPr/>
            </p:nvSpPr>
            <p:spPr bwMode="auto">
              <a:xfrm rot="5468706">
                <a:off x="1909499" y="3430530"/>
                <a:ext cx="230232" cy="5395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5" name="Line 78"/>
              <p:cNvSpPr>
                <a:spLocks noChangeShapeType="1"/>
              </p:cNvSpPr>
              <p:nvPr/>
            </p:nvSpPr>
            <p:spPr bwMode="auto">
              <a:xfrm rot="5468706">
                <a:off x="2024569" y="2705123"/>
                <a:ext cx="91" cy="54413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6" name="Line 78"/>
              <p:cNvSpPr>
                <a:spLocks noChangeShapeType="1"/>
              </p:cNvSpPr>
              <p:nvPr/>
            </p:nvSpPr>
            <p:spPr bwMode="auto">
              <a:xfrm rot="5468706">
                <a:off x="2967201" y="2821015"/>
                <a:ext cx="161597" cy="45406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7" name="Oval 58"/>
              <p:cNvSpPr>
                <a:spLocks noChangeAspect="1" noChangeArrowheads="1"/>
              </p:cNvSpPr>
              <p:nvPr/>
            </p:nvSpPr>
            <p:spPr bwMode="auto">
              <a:xfrm rot="9022831">
                <a:off x="1494941" y="1809815"/>
                <a:ext cx="733883" cy="733758"/>
              </a:xfrm>
              <a:prstGeom prst="ellipse">
                <a:avLst/>
              </a:prstGeom>
              <a:solidFill>
                <a:srgbClr val="66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508" name="Oval 58"/>
              <p:cNvSpPr>
                <a:spLocks noChangeAspect="1" noChangeArrowheads="1"/>
              </p:cNvSpPr>
              <p:nvPr/>
            </p:nvSpPr>
            <p:spPr bwMode="auto">
              <a:xfrm rot="9022831">
                <a:off x="2038376" y="1124016"/>
                <a:ext cx="733883" cy="733758"/>
              </a:xfrm>
              <a:prstGeom prst="ellipse">
                <a:avLst/>
              </a:prstGeom>
              <a:solidFill>
                <a:srgbClr val="66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509" name="Oval 58"/>
              <p:cNvSpPr>
                <a:spLocks noChangeAspect="1" noChangeArrowheads="1"/>
              </p:cNvSpPr>
              <p:nvPr/>
            </p:nvSpPr>
            <p:spPr bwMode="auto">
              <a:xfrm rot="9022831">
                <a:off x="3562376" y="590615"/>
                <a:ext cx="733883" cy="733758"/>
              </a:xfrm>
              <a:prstGeom prst="ellipse">
                <a:avLst/>
              </a:prstGeom>
              <a:solidFill>
                <a:srgbClr val="66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510" name="Oval 58"/>
              <p:cNvSpPr>
                <a:spLocks noChangeAspect="1" noChangeArrowheads="1"/>
              </p:cNvSpPr>
              <p:nvPr/>
            </p:nvSpPr>
            <p:spPr bwMode="auto">
              <a:xfrm rot="9022831">
                <a:off x="5695976" y="1200214"/>
                <a:ext cx="733883" cy="733758"/>
              </a:xfrm>
              <a:prstGeom prst="ellipse">
                <a:avLst/>
              </a:prstGeom>
              <a:solidFill>
                <a:srgbClr val="66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511" name="Oval 58"/>
              <p:cNvSpPr>
                <a:spLocks noChangeAspect="1" noChangeArrowheads="1"/>
              </p:cNvSpPr>
              <p:nvPr/>
            </p:nvSpPr>
            <p:spPr bwMode="auto">
              <a:xfrm rot="9022831">
                <a:off x="4324376" y="590615"/>
                <a:ext cx="733883" cy="733758"/>
              </a:xfrm>
              <a:prstGeom prst="ellipse">
                <a:avLst/>
              </a:prstGeom>
              <a:solidFill>
                <a:srgbClr val="66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512" name="Oval 58"/>
              <p:cNvSpPr>
                <a:spLocks noChangeAspect="1" noChangeArrowheads="1"/>
              </p:cNvSpPr>
              <p:nvPr/>
            </p:nvSpPr>
            <p:spPr bwMode="auto">
              <a:xfrm rot="9022831">
                <a:off x="5086376" y="666816"/>
                <a:ext cx="733883" cy="733758"/>
              </a:xfrm>
              <a:prstGeom prst="ellipse">
                <a:avLst/>
              </a:prstGeom>
              <a:solidFill>
                <a:srgbClr val="66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513" name="Oval 58"/>
              <p:cNvSpPr>
                <a:spLocks noChangeAspect="1" noChangeArrowheads="1"/>
              </p:cNvSpPr>
              <p:nvPr/>
            </p:nvSpPr>
            <p:spPr bwMode="auto">
              <a:xfrm rot="9022831">
                <a:off x="6457976" y="743015"/>
                <a:ext cx="733883" cy="733758"/>
              </a:xfrm>
              <a:prstGeom prst="ellipse">
                <a:avLst/>
              </a:prstGeom>
              <a:solidFill>
                <a:srgbClr val="66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514" name="Oval 58"/>
              <p:cNvSpPr>
                <a:spLocks noChangeAspect="1" noChangeArrowheads="1"/>
              </p:cNvSpPr>
              <p:nvPr/>
            </p:nvSpPr>
            <p:spPr bwMode="auto">
              <a:xfrm rot="9022831">
                <a:off x="7100658" y="1581215"/>
                <a:ext cx="733883" cy="733758"/>
              </a:xfrm>
              <a:prstGeom prst="ellipse">
                <a:avLst/>
              </a:prstGeom>
              <a:solidFill>
                <a:srgbClr val="66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515" name="Oval 58"/>
              <p:cNvSpPr>
                <a:spLocks noChangeAspect="1" noChangeArrowheads="1"/>
              </p:cNvSpPr>
              <p:nvPr/>
            </p:nvSpPr>
            <p:spPr bwMode="auto">
              <a:xfrm rot="9022831">
                <a:off x="6381776" y="3943416"/>
                <a:ext cx="733883" cy="733758"/>
              </a:xfrm>
              <a:prstGeom prst="ellipse">
                <a:avLst/>
              </a:prstGeom>
              <a:solidFill>
                <a:srgbClr val="66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516" name="Oval 58"/>
              <p:cNvSpPr>
                <a:spLocks noChangeAspect="1" noChangeArrowheads="1"/>
              </p:cNvSpPr>
              <p:nvPr/>
            </p:nvSpPr>
            <p:spPr bwMode="auto">
              <a:xfrm rot="9022831">
                <a:off x="6229376" y="5467415"/>
                <a:ext cx="733883" cy="733758"/>
              </a:xfrm>
              <a:prstGeom prst="ellipse">
                <a:avLst/>
              </a:prstGeom>
              <a:solidFill>
                <a:srgbClr val="66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517" name="Oval 58"/>
              <p:cNvSpPr>
                <a:spLocks noChangeAspect="1" noChangeArrowheads="1"/>
              </p:cNvSpPr>
              <p:nvPr/>
            </p:nvSpPr>
            <p:spPr bwMode="auto">
              <a:xfrm rot="9022831">
                <a:off x="5162576" y="5238816"/>
                <a:ext cx="733883" cy="733758"/>
              </a:xfrm>
              <a:prstGeom prst="ellipse">
                <a:avLst/>
              </a:prstGeom>
              <a:solidFill>
                <a:srgbClr val="66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518" name="Oval 58"/>
              <p:cNvSpPr>
                <a:spLocks noChangeAspect="1" noChangeArrowheads="1"/>
              </p:cNvSpPr>
              <p:nvPr/>
            </p:nvSpPr>
            <p:spPr bwMode="auto">
              <a:xfrm rot="9022831">
                <a:off x="4933976" y="6067026"/>
                <a:ext cx="733883" cy="733758"/>
              </a:xfrm>
              <a:prstGeom prst="ellipse">
                <a:avLst/>
              </a:prstGeom>
              <a:solidFill>
                <a:srgbClr val="66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519" name="Oval 58"/>
              <p:cNvSpPr>
                <a:spLocks noChangeAspect="1" noChangeArrowheads="1"/>
              </p:cNvSpPr>
              <p:nvPr/>
            </p:nvSpPr>
            <p:spPr bwMode="auto">
              <a:xfrm rot="9022831">
                <a:off x="4085741" y="6077016"/>
                <a:ext cx="733883" cy="733758"/>
              </a:xfrm>
              <a:prstGeom prst="ellipse">
                <a:avLst/>
              </a:prstGeom>
              <a:solidFill>
                <a:srgbClr val="66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520" name="Oval 58"/>
              <p:cNvSpPr>
                <a:spLocks noChangeAspect="1" noChangeArrowheads="1"/>
              </p:cNvSpPr>
              <p:nvPr/>
            </p:nvSpPr>
            <p:spPr bwMode="auto">
              <a:xfrm rot="9022831">
                <a:off x="3257576" y="6077016"/>
                <a:ext cx="733883" cy="733758"/>
              </a:xfrm>
              <a:prstGeom prst="ellipse">
                <a:avLst/>
              </a:prstGeom>
              <a:solidFill>
                <a:srgbClr val="66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521" name="Oval 58"/>
              <p:cNvSpPr>
                <a:spLocks noChangeAspect="1" noChangeArrowheads="1"/>
              </p:cNvSpPr>
              <p:nvPr/>
            </p:nvSpPr>
            <p:spPr bwMode="auto">
              <a:xfrm rot="9022831">
                <a:off x="2333141" y="6077016"/>
                <a:ext cx="733883" cy="733758"/>
              </a:xfrm>
              <a:prstGeom prst="ellipse">
                <a:avLst/>
              </a:prstGeom>
              <a:solidFill>
                <a:srgbClr val="66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522" name="Oval 58"/>
              <p:cNvSpPr>
                <a:spLocks noChangeAspect="1" noChangeArrowheads="1"/>
              </p:cNvSpPr>
              <p:nvPr/>
            </p:nvSpPr>
            <p:spPr bwMode="auto">
              <a:xfrm rot="9022831">
                <a:off x="1233259" y="5391214"/>
                <a:ext cx="733883" cy="733758"/>
              </a:xfrm>
              <a:prstGeom prst="ellipse">
                <a:avLst/>
              </a:prstGeom>
              <a:solidFill>
                <a:srgbClr val="66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523" name="Oval 58"/>
              <p:cNvSpPr>
                <a:spLocks noChangeAspect="1" noChangeArrowheads="1"/>
              </p:cNvSpPr>
              <p:nvPr/>
            </p:nvSpPr>
            <p:spPr bwMode="auto">
              <a:xfrm rot="9022831">
                <a:off x="1504976" y="4324415"/>
                <a:ext cx="733883" cy="733758"/>
              </a:xfrm>
              <a:prstGeom prst="ellipse">
                <a:avLst/>
              </a:prstGeom>
              <a:solidFill>
                <a:srgbClr val="66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524" name="Oval 58"/>
              <p:cNvSpPr>
                <a:spLocks noChangeAspect="1" noChangeArrowheads="1"/>
              </p:cNvSpPr>
              <p:nvPr/>
            </p:nvSpPr>
            <p:spPr bwMode="auto">
              <a:xfrm rot="9022831">
                <a:off x="1233258" y="3486215"/>
                <a:ext cx="733883" cy="733758"/>
              </a:xfrm>
              <a:prstGeom prst="ellipse">
                <a:avLst/>
              </a:prstGeom>
              <a:solidFill>
                <a:srgbClr val="66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525" name="Oval 58"/>
              <p:cNvSpPr>
                <a:spLocks noChangeAspect="1" noChangeArrowheads="1"/>
              </p:cNvSpPr>
              <p:nvPr/>
            </p:nvSpPr>
            <p:spPr bwMode="auto">
              <a:xfrm rot="9022831">
                <a:off x="1233258" y="2604921"/>
                <a:ext cx="733883" cy="733758"/>
              </a:xfrm>
              <a:prstGeom prst="ellipse">
                <a:avLst/>
              </a:prstGeom>
              <a:solidFill>
                <a:srgbClr val="66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526" name="Oval 58"/>
              <p:cNvSpPr>
                <a:spLocks noChangeAspect="1" noChangeArrowheads="1"/>
              </p:cNvSpPr>
              <p:nvPr/>
            </p:nvSpPr>
            <p:spPr bwMode="auto">
              <a:xfrm rot="9022831">
                <a:off x="3028976" y="2495615"/>
                <a:ext cx="733883" cy="733758"/>
              </a:xfrm>
              <a:prstGeom prst="ellipse">
                <a:avLst/>
              </a:prstGeom>
              <a:solidFill>
                <a:srgbClr val="66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527" name="Line 78"/>
              <p:cNvSpPr>
                <a:spLocks noChangeShapeType="1"/>
              </p:cNvSpPr>
              <p:nvPr/>
            </p:nvSpPr>
            <p:spPr bwMode="auto">
              <a:xfrm rot="5468706" flipV="1">
                <a:off x="3055566" y="1295427"/>
                <a:ext cx="528938" cy="2285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9528" name="Gruppieren 890"/>
              <p:cNvGrpSpPr>
                <a:grpSpLocks/>
              </p:cNvGrpSpPr>
              <p:nvPr/>
            </p:nvGrpSpPr>
            <p:grpSpPr bwMode="auto">
              <a:xfrm>
                <a:off x="2008738" y="1524000"/>
                <a:ext cx="5382662" cy="4417624"/>
                <a:chOff x="728507" y="1214676"/>
                <a:chExt cx="5382662" cy="4417624"/>
              </a:xfrm>
            </p:grpSpPr>
            <p:sp>
              <p:nvSpPr>
                <p:cNvPr id="19530" name="Line 5"/>
                <p:cNvSpPr>
                  <a:spLocks noChangeAspect="1" noChangeShapeType="1"/>
                </p:cNvSpPr>
                <p:nvPr/>
              </p:nvSpPr>
              <p:spPr bwMode="auto">
                <a:xfrm rot="3600000" flipV="1">
                  <a:off x="3253069" y="2167603"/>
                  <a:ext cx="0" cy="473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31" name="Line 6"/>
                <p:cNvSpPr>
                  <a:spLocks noChangeAspect="1" noChangeShapeType="1"/>
                </p:cNvSpPr>
                <p:nvPr/>
              </p:nvSpPr>
              <p:spPr bwMode="auto">
                <a:xfrm rot="18000000" flipV="1">
                  <a:off x="2752334" y="2167602"/>
                  <a:ext cx="0" cy="47660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32" name="Line 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993652" y="2571798"/>
                  <a:ext cx="0" cy="44338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33" name="Line 8"/>
                <p:cNvSpPr>
                  <a:spLocks noChangeAspect="1" noChangeShapeType="1"/>
                </p:cNvSpPr>
                <p:nvPr/>
              </p:nvSpPr>
              <p:spPr bwMode="auto">
                <a:xfrm rot="10863213" flipV="1">
                  <a:off x="3467239" y="3389202"/>
                  <a:ext cx="0" cy="44338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34" name="Line 9"/>
                <p:cNvSpPr>
                  <a:spLocks noChangeAspect="1" noChangeShapeType="1"/>
                </p:cNvSpPr>
                <p:nvPr/>
              </p:nvSpPr>
              <p:spPr bwMode="auto">
                <a:xfrm rot="3663212" flipV="1">
                  <a:off x="3723640" y="2975957"/>
                  <a:ext cx="0" cy="47660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35" name="Line 10"/>
                <p:cNvSpPr>
                  <a:spLocks noChangeAspect="1" noChangeShapeType="1"/>
                </p:cNvSpPr>
                <p:nvPr/>
              </p:nvSpPr>
              <p:spPr bwMode="auto">
                <a:xfrm rot="7263213" flipV="1">
                  <a:off x="3241003" y="2966909"/>
                  <a:ext cx="0" cy="47660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36" name="Line 11"/>
                <p:cNvSpPr>
                  <a:spLocks noChangeAspect="1" noChangeShapeType="1"/>
                </p:cNvSpPr>
                <p:nvPr/>
              </p:nvSpPr>
              <p:spPr bwMode="auto">
                <a:xfrm rot="17990200" flipV="1">
                  <a:off x="2242549" y="2954844"/>
                  <a:ext cx="0" cy="47660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37" name="Line 12"/>
                <p:cNvSpPr>
                  <a:spLocks noChangeAspect="1" noChangeShapeType="1"/>
                </p:cNvSpPr>
                <p:nvPr/>
              </p:nvSpPr>
              <p:spPr bwMode="auto">
                <a:xfrm rot="10790200" flipV="1">
                  <a:off x="2492917" y="3374121"/>
                  <a:ext cx="0" cy="44338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38" name="Line 13"/>
                <p:cNvSpPr>
                  <a:spLocks noChangeAspect="1" noChangeShapeType="1"/>
                </p:cNvSpPr>
                <p:nvPr/>
              </p:nvSpPr>
              <p:spPr bwMode="auto">
                <a:xfrm rot="14390200" flipV="1">
                  <a:off x="2734235" y="2963893"/>
                  <a:ext cx="0" cy="473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39" name="Line 14"/>
                <p:cNvSpPr>
                  <a:spLocks noChangeAspect="1" noChangeShapeType="1"/>
                </p:cNvSpPr>
                <p:nvPr/>
              </p:nvSpPr>
              <p:spPr bwMode="auto">
                <a:xfrm rot="10626416" flipV="1">
                  <a:off x="3428025" y="3844656"/>
                  <a:ext cx="42231" cy="45243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40" name="Line 15"/>
                <p:cNvSpPr>
                  <a:spLocks noChangeAspect="1" noChangeShapeType="1"/>
                </p:cNvSpPr>
                <p:nvPr/>
              </p:nvSpPr>
              <p:spPr bwMode="auto">
                <a:xfrm rot="9514838" flipV="1">
                  <a:off x="3524676" y="4326594"/>
                  <a:ext cx="0" cy="44338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41" name="Oval 16"/>
                <p:cNvSpPr>
                  <a:spLocks noChangeArrowheads="1"/>
                </p:cNvSpPr>
                <p:nvPr/>
              </p:nvSpPr>
              <p:spPr bwMode="auto">
                <a:xfrm rot="4114838">
                  <a:off x="3504139" y="4691583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542" name="Oval 17"/>
                <p:cNvSpPr>
                  <a:spLocks noChangeArrowheads="1"/>
                </p:cNvSpPr>
                <p:nvPr/>
              </p:nvSpPr>
              <p:spPr bwMode="auto">
                <a:xfrm rot="-7373586">
                  <a:off x="3331843" y="4184412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543" name="Line 18"/>
                <p:cNvSpPr>
                  <a:spLocks noChangeAspect="1" noChangeShapeType="1"/>
                </p:cNvSpPr>
                <p:nvPr/>
              </p:nvSpPr>
              <p:spPr bwMode="auto">
                <a:xfrm rot="7458384">
                  <a:off x="3642197" y="3717953"/>
                  <a:ext cx="60325" cy="5278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44" name="Line 19"/>
                <p:cNvSpPr>
                  <a:spLocks noChangeAspect="1" noChangeShapeType="1"/>
                </p:cNvSpPr>
                <p:nvPr/>
              </p:nvSpPr>
              <p:spPr bwMode="auto">
                <a:xfrm rot="9858384" flipV="1">
                  <a:off x="4019255" y="4140248"/>
                  <a:ext cx="0" cy="44338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45" name="Oval 20"/>
                <p:cNvSpPr>
                  <a:spLocks noChangeArrowheads="1"/>
                </p:cNvSpPr>
                <p:nvPr/>
              </p:nvSpPr>
              <p:spPr bwMode="auto">
                <a:xfrm rot="4458384">
                  <a:off x="3965740" y="4508016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546" name="Line 21"/>
                <p:cNvSpPr>
                  <a:spLocks noChangeAspect="1" noChangeShapeType="1"/>
                </p:cNvSpPr>
                <p:nvPr/>
              </p:nvSpPr>
              <p:spPr bwMode="auto">
                <a:xfrm rot="5058384" flipV="1">
                  <a:off x="4230408" y="3865751"/>
                  <a:ext cx="0" cy="473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47" name="Oval 23"/>
                <p:cNvSpPr>
                  <a:spLocks noChangeArrowheads="1"/>
                </p:cNvSpPr>
                <p:nvPr/>
              </p:nvSpPr>
              <p:spPr bwMode="auto">
                <a:xfrm rot="-10541616">
                  <a:off x="3804724" y="3983539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548" name="Line 30"/>
                <p:cNvSpPr>
                  <a:spLocks noChangeAspect="1" noChangeShapeType="1"/>
                </p:cNvSpPr>
                <p:nvPr/>
              </p:nvSpPr>
              <p:spPr bwMode="auto">
                <a:xfrm rot="14290620" flipV="1">
                  <a:off x="2248582" y="3720971"/>
                  <a:ext cx="0" cy="473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49" name="Line 31"/>
                <p:cNvSpPr>
                  <a:spLocks noChangeAspect="1" noChangeShapeType="1"/>
                </p:cNvSpPr>
                <p:nvPr/>
              </p:nvSpPr>
              <p:spPr bwMode="auto">
                <a:xfrm rot="16690620" flipV="1">
                  <a:off x="1741814" y="3823524"/>
                  <a:ext cx="0" cy="473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50" name="Oval 32"/>
                <p:cNvSpPr>
                  <a:spLocks noChangeArrowheads="1"/>
                </p:cNvSpPr>
                <p:nvPr/>
              </p:nvSpPr>
              <p:spPr bwMode="auto">
                <a:xfrm rot="-10309380">
                  <a:off x="1368777" y="3892433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551" name="Line 33"/>
                <p:cNvSpPr>
                  <a:spLocks noChangeAspect="1" noChangeShapeType="1"/>
                </p:cNvSpPr>
                <p:nvPr/>
              </p:nvSpPr>
              <p:spPr bwMode="auto">
                <a:xfrm rot="11890620" flipV="1">
                  <a:off x="1907720" y="4122151"/>
                  <a:ext cx="0" cy="44338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52" name="Oval 34"/>
                <p:cNvSpPr>
                  <a:spLocks noChangeArrowheads="1"/>
                </p:cNvSpPr>
                <p:nvPr/>
              </p:nvSpPr>
              <p:spPr bwMode="auto">
                <a:xfrm rot="-3709380">
                  <a:off x="1938498" y="3961466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553" name="Line 35"/>
                <p:cNvSpPr>
                  <a:spLocks noChangeAspect="1" noChangeShapeType="1"/>
                </p:cNvSpPr>
                <p:nvPr/>
              </p:nvSpPr>
              <p:spPr bwMode="auto">
                <a:xfrm rot="229680" flipH="1" flipV="1">
                  <a:off x="3479305" y="1805671"/>
                  <a:ext cx="39214" cy="49164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54" name="Line 36"/>
                <p:cNvSpPr>
                  <a:spLocks noChangeAspect="1" noChangeShapeType="1"/>
                </p:cNvSpPr>
                <p:nvPr/>
              </p:nvSpPr>
              <p:spPr bwMode="auto">
                <a:xfrm rot="2629680" flipV="1">
                  <a:off x="3684426" y="1359266"/>
                  <a:ext cx="0" cy="44338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55" name="Oval 37"/>
                <p:cNvSpPr>
                  <a:spLocks noChangeArrowheads="1"/>
                </p:cNvSpPr>
                <p:nvPr/>
              </p:nvSpPr>
              <p:spPr bwMode="auto">
                <a:xfrm rot="-2770320">
                  <a:off x="3784012" y="1298230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556" name="Line 38"/>
                <p:cNvSpPr>
                  <a:spLocks noChangeAspect="1" noChangeShapeType="1"/>
                </p:cNvSpPr>
                <p:nvPr/>
              </p:nvSpPr>
              <p:spPr bwMode="auto">
                <a:xfrm rot="19429680" flipV="1">
                  <a:off x="3343564" y="1320054"/>
                  <a:ext cx="0" cy="44338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57" name="Oval 39"/>
                <p:cNvSpPr>
                  <a:spLocks noChangeArrowheads="1"/>
                </p:cNvSpPr>
                <p:nvPr/>
              </p:nvSpPr>
              <p:spPr bwMode="auto">
                <a:xfrm rot="-7570320">
                  <a:off x="3088517" y="1214676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558" name="Line 40"/>
                <p:cNvSpPr>
                  <a:spLocks noChangeAspect="1" noChangeShapeType="1"/>
                </p:cNvSpPr>
                <p:nvPr/>
              </p:nvSpPr>
              <p:spPr bwMode="auto">
                <a:xfrm rot="21307815" flipV="1">
                  <a:off x="2514032" y="1805671"/>
                  <a:ext cx="15082" cy="39814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59" name="Line 41"/>
                <p:cNvSpPr>
                  <a:spLocks noChangeAspect="1" noChangeShapeType="1"/>
                </p:cNvSpPr>
                <p:nvPr/>
              </p:nvSpPr>
              <p:spPr bwMode="auto">
                <a:xfrm rot="2107815" flipV="1">
                  <a:off x="2661839" y="1338152"/>
                  <a:ext cx="0" cy="44338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60" name="Oval 42"/>
                <p:cNvSpPr>
                  <a:spLocks noChangeArrowheads="1"/>
                </p:cNvSpPr>
                <p:nvPr/>
              </p:nvSpPr>
              <p:spPr bwMode="auto">
                <a:xfrm rot="-3292185">
                  <a:off x="2727732" y="1250721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561" name="Line 43"/>
                <p:cNvSpPr>
                  <a:spLocks noChangeAspect="1" noChangeShapeType="1"/>
                </p:cNvSpPr>
                <p:nvPr/>
              </p:nvSpPr>
              <p:spPr bwMode="auto">
                <a:xfrm rot="18907815" flipV="1">
                  <a:off x="2314944" y="1350217"/>
                  <a:ext cx="0" cy="44037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62" name="Oval 44"/>
                <p:cNvSpPr>
                  <a:spLocks noChangeArrowheads="1"/>
                </p:cNvSpPr>
                <p:nvPr/>
              </p:nvSpPr>
              <p:spPr bwMode="auto">
                <a:xfrm rot="-8092185">
                  <a:off x="2027330" y="1266775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563" name="Oval 45"/>
                <p:cNvSpPr>
                  <a:spLocks noChangeArrowheads="1"/>
                </p:cNvSpPr>
                <p:nvPr/>
              </p:nvSpPr>
              <p:spPr bwMode="auto">
                <a:xfrm rot="3307815">
                  <a:off x="2404747" y="1701091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564" name="Line 46"/>
                <p:cNvSpPr>
                  <a:spLocks noChangeAspect="1" noChangeShapeType="1"/>
                </p:cNvSpPr>
                <p:nvPr/>
              </p:nvSpPr>
              <p:spPr bwMode="auto">
                <a:xfrm rot="17808274" flipV="1">
                  <a:off x="2293829" y="1908205"/>
                  <a:ext cx="0" cy="47660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65" name="Line 47"/>
                <p:cNvSpPr>
                  <a:spLocks noChangeAspect="1" noChangeShapeType="1"/>
                </p:cNvSpPr>
                <p:nvPr/>
              </p:nvSpPr>
              <p:spPr bwMode="auto">
                <a:xfrm rot="20208274" flipV="1">
                  <a:off x="1934868" y="1573419"/>
                  <a:ext cx="0" cy="44338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66" name="Oval 48"/>
                <p:cNvSpPr>
                  <a:spLocks noChangeArrowheads="1"/>
                </p:cNvSpPr>
                <p:nvPr/>
              </p:nvSpPr>
              <p:spPr bwMode="auto">
                <a:xfrm rot="-6791726">
                  <a:off x="1736290" y="1441315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567" name="Line 49"/>
                <p:cNvSpPr>
                  <a:spLocks noChangeAspect="1" noChangeShapeType="1"/>
                </p:cNvSpPr>
                <p:nvPr/>
              </p:nvSpPr>
              <p:spPr bwMode="auto">
                <a:xfrm rot="15408274" flipV="1">
                  <a:off x="1762929" y="1835815"/>
                  <a:ext cx="0" cy="47660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68" name="Oval 50"/>
                <p:cNvSpPr>
                  <a:spLocks noChangeArrowheads="1"/>
                </p:cNvSpPr>
                <p:nvPr/>
              </p:nvSpPr>
              <p:spPr bwMode="auto">
                <a:xfrm rot="10008274">
                  <a:off x="1388745" y="1997354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569" name="Oval 51"/>
                <p:cNvSpPr>
                  <a:spLocks noChangeArrowheads="1"/>
                </p:cNvSpPr>
                <p:nvPr/>
              </p:nvSpPr>
              <p:spPr bwMode="auto">
                <a:xfrm rot="-191726">
                  <a:off x="1969089" y="1940647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570" name="Line 52"/>
                <p:cNvSpPr>
                  <a:spLocks noChangeAspect="1" noChangeShapeType="1"/>
                </p:cNvSpPr>
                <p:nvPr/>
              </p:nvSpPr>
              <p:spPr bwMode="auto">
                <a:xfrm rot="3883162" flipV="1">
                  <a:off x="3735706" y="1923286"/>
                  <a:ext cx="0" cy="473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71" name="Line 53"/>
                <p:cNvSpPr>
                  <a:spLocks noChangeAspect="1" noChangeShapeType="1"/>
                </p:cNvSpPr>
                <p:nvPr/>
              </p:nvSpPr>
              <p:spPr bwMode="auto">
                <a:xfrm rot="6283162" flipV="1">
                  <a:off x="4251524" y="1872010"/>
                  <a:ext cx="0" cy="473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72" name="Line 55"/>
                <p:cNvSpPr>
                  <a:spLocks noChangeAspect="1" noChangeShapeType="1"/>
                </p:cNvSpPr>
                <p:nvPr/>
              </p:nvSpPr>
              <p:spPr bwMode="auto">
                <a:xfrm rot="1483162" flipV="1">
                  <a:off x="4118799" y="1591517"/>
                  <a:ext cx="0" cy="44338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73" name="Oval 56"/>
                <p:cNvSpPr>
                  <a:spLocks noChangeArrowheads="1"/>
                </p:cNvSpPr>
                <p:nvPr/>
              </p:nvSpPr>
              <p:spPr bwMode="auto">
                <a:xfrm rot="-3916838">
                  <a:off x="4144153" y="1476961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574" name="Oval 57"/>
                <p:cNvSpPr>
                  <a:spLocks noChangeArrowheads="1"/>
                </p:cNvSpPr>
                <p:nvPr/>
              </p:nvSpPr>
              <p:spPr bwMode="auto">
                <a:xfrm rot="7483160">
                  <a:off x="3839979" y="1960785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575" name="Freeform 58"/>
                <p:cNvSpPr>
                  <a:spLocks noChangeAspect="1"/>
                </p:cNvSpPr>
                <p:nvPr/>
              </p:nvSpPr>
              <p:spPr bwMode="auto">
                <a:xfrm>
                  <a:off x="2507999" y="3808461"/>
                  <a:ext cx="205121" cy="392113"/>
                </a:xfrm>
                <a:custGeom>
                  <a:avLst/>
                  <a:gdLst>
                    <a:gd name="T0" fmla="*/ 0 w 68"/>
                    <a:gd name="T1" fmla="*/ 0 h 130"/>
                    <a:gd name="T2" fmla="*/ 2147483647 w 68"/>
                    <a:gd name="T3" fmla="*/ 2147483647 h 13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68" h="130">
                      <a:moveTo>
                        <a:pt x="0" y="0"/>
                      </a:moveTo>
                      <a:lnTo>
                        <a:pt x="68" y="130"/>
                      </a:ln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76" name="Line 59"/>
                <p:cNvSpPr>
                  <a:spLocks noChangeAspect="1" noChangeShapeType="1"/>
                </p:cNvSpPr>
                <p:nvPr/>
              </p:nvSpPr>
              <p:spPr bwMode="auto">
                <a:xfrm rot="11977222" flipV="1">
                  <a:off x="2631675" y="4263914"/>
                  <a:ext cx="0" cy="44338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77" name="Oval 60"/>
                <p:cNvSpPr>
                  <a:spLocks noChangeArrowheads="1"/>
                </p:cNvSpPr>
                <p:nvPr/>
              </p:nvSpPr>
              <p:spPr bwMode="auto">
                <a:xfrm rot="6577222">
                  <a:off x="2407025" y="4617384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578" name="Line 61"/>
                <p:cNvSpPr>
                  <a:spLocks noChangeAspect="1" noChangeShapeType="1"/>
                </p:cNvSpPr>
                <p:nvPr/>
              </p:nvSpPr>
              <p:spPr bwMode="auto">
                <a:xfrm rot="7177222" flipV="1">
                  <a:off x="2960471" y="4158329"/>
                  <a:ext cx="0" cy="44342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79" name="Oval 63"/>
                <p:cNvSpPr>
                  <a:spLocks noChangeArrowheads="1"/>
                </p:cNvSpPr>
                <p:nvPr/>
              </p:nvSpPr>
              <p:spPr bwMode="auto">
                <a:xfrm rot="-8422779">
                  <a:off x="2600264" y="4096082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580" name="Line 64"/>
                <p:cNvSpPr>
                  <a:spLocks noChangeAspect="1" noChangeShapeType="1"/>
                </p:cNvSpPr>
                <p:nvPr/>
              </p:nvSpPr>
              <p:spPr bwMode="auto">
                <a:xfrm rot="14176516" flipV="1">
                  <a:off x="1790077" y="2975957"/>
                  <a:ext cx="0" cy="47660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81" name="Line 65"/>
                <p:cNvSpPr>
                  <a:spLocks noChangeAspect="1" noChangeShapeType="1"/>
                </p:cNvSpPr>
                <p:nvPr/>
              </p:nvSpPr>
              <p:spPr bwMode="auto">
                <a:xfrm rot="16576516" flipV="1">
                  <a:off x="1286325" y="3093591"/>
                  <a:ext cx="0" cy="47660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82" name="Oval 66"/>
                <p:cNvSpPr>
                  <a:spLocks noChangeArrowheads="1"/>
                </p:cNvSpPr>
                <p:nvPr/>
              </p:nvSpPr>
              <p:spPr bwMode="auto">
                <a:xfrm rot="-10423484">
                  <a:off x="915625" y="3171897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grpSp>
              <p:nvGrpSpPr>
                <p:cNvPr id="19583" name="Gruppieren 137"/>
                <p:cNvGrpSpPr>
                  <a:grpSpLocks noChangeAspect="1"/>
                </p:cNvGrpSpPr>
                <p:nvPr/>
              </p:nvGrpSpPr>
              <p:grpSpPr bwMode="auto">
                <a:xfrm rot="1356914">
                  <a:off x="1148038" y="3307988"/>
                  <a:ext cx="216000" cy="630803"/>
                  <a:chOff x="1288987" y="3389202"/>
                  <a:chExt cx="187553" cy="547726"/>
                </a:xfrm>
              </p:grpSpPr>
              <p:sp>
                <p:nvSpPr>
                  <p:cNvPr id="19649" name="Line 67"/>
                  <p:cNvSpPr>
                    <a:spLocks noChangeAspect="1" noChangeShapeType="1"/>
                  </p:cNvSpPr>
                  <p:nvPr/>
                </p:nvSpPr>
                <p:spPr bwMode="auto">
                  <a:xfrm rot="11776516" flipV="1">
                    <a:off x="1464298" y="3389202"/>
                    <a:ext cx="0" cy="443389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650" name="Oval 68"/>
                  <p:cNvSpPr>
                    <a:spLocks noChangeArrowheads="1"/>
                  </p:cNvSpPr>
                  <p:nvPr/>
                </p:nvSpPr>
                <p:spPr bwMode="auto">
                  <a:xfrm rot="6376516">
                    <a:off x="1288987" y="3749375"/>
                    <a:ext cx="187553" cy="187553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sp>
              <p:nvSpPr>
                <p:cNvPr id="19584" name="Oval 69"/>
                <p:cNvSpPr>
                  <a:spLocks noChangeArrowheads="1"/>
                </p:cNvSpPr>
                <p:nvPr/>
              </p:nvSpPr>
              <p:spPr bwMode="auto">
                <a:xfrm rot="-3823484">
                  <a:off x="1483442" y="3226157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585" name="Line 70"/>
                <p:cNvSpPr>
                  <a:spLocks noChangeAspect="1" noChangeShapeType="1"/>
                </p:cNvSpPr>
                <p:nvPr/>
              </p:nvSpPr>
              <p:spPr bwMode="auto">
                <a:xfrm rot="18045875" flipV="1">
                  <a:off x="1774995" y="2704495"/>
                  <a:ext cx="0" cy="473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9586" name="Gruppieren 138"/>
                <p:cNvGrpSpPr>
                  <a:grpSpLocks/>
                </p:cNvGrpSpPr>
                <p:nvPr/>
              </p:nvGrpSpPr>
              <p:grpSpPr bwMode="auto">
                <a:xfrm rot="1749958">
                  <a:off x="914481" y="2682935"/>
                  <a:ext cx="614286" cy="216000"/>
                  <a:chOff x="877160" y="2834715"/>
                  <a:chExt cx="614286" cy="216000"/>
                </a:xfrm>
              </p:grpSpPr>
              <p:sp>
                <p:nvSpPr>
                  <p:cNvPr id="19647" name="Line 71"/>
                  <p:cNvSpPr>
                    <a:spLocks noChangeAspect="1" noChangeShapeType="1"/>
                  </p:cNvSpPr>
                  <p:nvPr/>
                </p:nvSpPr>
                <p:spPr bwMode="auto">
                  <a:xfrm rot="-5954125">
                    <a:off x="1219965" y="2635121"/>
                    <a:ext cx="66358" cy="476604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648" name="Oval 72"/>
                  <p:cNvSpPr>
                    <a:spLocks noChangeArrowheads="1"/>
                  </p:cNvSpPr>
                  <p:nvPr/>
                </p:nvSpPr>
                <p:spPr bwMode="auto">
                  <a:xfrm rot="10245875">
                    <a:off x="877160" y="2834715"/>
                    <a:ext cx="216000" cy="216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sp>
              <p:nvSpPr>
                <p:cNvPr id="19587" name="Oval 73"/>
                <p:cNvSpPr>
                  <a:spLocks noChangeArrowheads="1"/>
                </p:cNvSpPr>
                <p:nvPr/>
              </p:nvSpPr>
              <p:spPr bwMode="auto">
                <a:xfrm rot="45875">
                  <a:off x="1457990" y="2728813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588" name="Oval 74"/>
                <p:cNvSpPr>
                  <a:spLocks noChangeArrowheads="1"/>
                </p:cNvSpPr>
                <p:nvPr/>
              </p:nvSpPr>
              <p:spPr bwMode="auto">
                <a:xfrm rot="7263213">
                  <a:off x="3310381" y="3239307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589" name="Oval 75"/>
                <p:cNvSpPr>
                  <a:spLocks noChangeArrowheads="1"/>
                </p:cNvSpPr>
                <p:nvPr/>
              </p:nvSpPr>
              <p:spPr bwMode="auto">
                <a:xfrm rot="-7209800">
                  <a:off x="2406189" y="3172271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590" name="Oval 76"/>
                <p:cNvSpPr>
                  <a:spLocks noChangeArrowheads="1"/>
                </p:cNvSpPr>
                <p:nvPr/>
              </p:nvSpPr>
              <p:spPr bwMode="auto">
                <a:xfrm>
                  <a:off x="2921257" y="2478293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591" name="Oval 77"/>
                <p:cNvSpPr>
                  <a:spLocks noChangeArrowheads="1"/>
                </p:cNvSpPr>
                <p:nvPr/>
              </p:nvSpPr>
              <p:spPr bwMode="auto">
                <a:xfrm rot="3829680">
                  <a:off x="3390667" y="1697844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592" name="Oval 78"/>
                <p:cNvSpPr>
                  <a:spLocks noChangeArrowheads="1"/>
                </p:cNvSpPr>
                <p:nvPr/>
              </p:nvSpPr>
              <p:spPr bwMode="auto">
                <a:xfrm>
                  <a:off x="3397860" y="2197782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593" name="Oval 80"/>
                <p:cNvSpPr>
                  <a:spLocks noChangeArrowheads="1"/>
                </p:cNvSpPr>
                <p:nvPr/>
              </p:nvSpPr>
              <p:spPr bwMode="auto">
                <a:xfrm rot="7263213">
                  <a:off x="3321716" y="3765859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594" name="Oval 81"/>
                <p:cNvSpPr>
                  <a:spLocks noChangeArrowheads="1"/>
                </p:cNvSpPr>
                <p:nvPr/>
              </p:nvSpPr>
              <p:spPr bwMode="auto">
                <a:xfrm rot="-7209800">
                  <a:off x="2373008" y="3679001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595" name="Oval 82"/>
                <p:cNvSpPr>
                  <a:spLocks noChangeArrowheads="1"/>
                </p:cNvSpPr>
                <p:nvPr/>
              </p:nvSpPr>
              <p:spPr bwMode="auto">
                <a:xfrm rot="-7209800">
                  <a:off x="1903742" y="2925689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596" name="Oval 83"/>
                <p:cNvSpPr>
                  <a:spLocks noChangeArrowheads="1"/>
                </p:cNvSpPr>
                <p:nvPr/>
              </p:nvSpPr>
              <p:spPr bwMode="auto">
                <a:xfrm>
                  <a:off x="2465768" y="2197783"/>
                  <a:ext cx="216000" cy="216000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597" name="Oval 84"/>
                <p:cNvSpPr>
                  <a:spLocks noChangeArrowheads="1"/>
                </p:cNvSpPr>
                <p:nvPr/>
              </p:nvSpPr>
              <p:spPr bwMode="auto">
                <a:xfrm rot="-7209800">
                  <a:off x="2415239" y="2116583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598" name="Line 87"/>
                <p:cNvSpPr>
                  <a:spLocks noChangeAspect="1" noChangeShapeType="1"/>
                </p:cNvSpPr>
                <p:nvPr/>
              </p:nvSpPr>
              <p:spPr bwMode="auto">
                <a:xfrm rot="10481165" flipV="1">
                  <a:off x="1858357" y="4629389"/>
                  <a:ext cx="0" cy="44375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99" name="Line 88"/>
                <p:cNvSpPr>
                  <a:spLocks noChangeAspect="1" noChangeShapeType="1"/>
                </p:cNvSpPr>
                <p:nvPr/>
              </p:nvSpPr>
              <p:spPr bwMode="auto">
                <a:xfrm rot="12881165" flipV="1">
                  <a:off x="1727625" y="5100859"/>
                  <a:ext cx="0" cy="4448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00" name="Oval 89"/>
                <p:cNvSpPr>
                  <a:spLocks noChangeArrowheads="1"/>
                </p:cNvSpPr>
                <p:nvPr/>
              </p:nvSpPr>
              <p:spPr bwMode="auto">
                <a:xfrm rot="7481165">
                  <a:off x="1444632" y="5416300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601" name="Line 90"/>
                <p:cNvSpPr>
                  <a:spLocks noChangeAspect="1" noChangeShapeType="1"/>
                </p:cNvSpPr>
                <p:nvPr/>
              </p:nvSpPr>
              <p:spPr bwMode="auto">
                <a:xfrm rot="8081165" flipV="1">
                  <a:off x="2074108" y="5084447"/>
                  <a:ext cx="0" cy="4448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02" name="Oval 91"/>
                <p:cNvSpPr>
                  <a:spLocks noChangeArrowheads="1"/>
                </p:cNvSpPr>
                <p:nvPr/>
              </p:nvSpPr>
              <p:spPr bwMode="auto">
                <a:xfrm rot="2681165">
                  <a:off x="2146029" y="5393880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603" name="Oval 92"/>
                <p:cNvSpPr>
                  <a:spLocks noChangeArrowheads="1"/>
                </p:cNvSpPr>
                <p:nvPr/>
              </p:nvSpPr>
              <p:spPr bwMode="auto">
                <a:xfrm rot="-7518836">
                  <a:off x="1766920" y="4963249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604" name="Line 93"/>
                <p:cNvSpPr>
                  <a:spLocks noChangeAspect="1" noChangeShapeType="1"/>
                </p:cNvSpPr>
                <p:nvPr/>
              </p:nvSpPr>
              <p:spPr bwMode="auto">
                <a:xfrm rot="15371664" flipV="1">
                  <a:off x="1542726" y="4399628"/>
                  <a:ext cx="0" cy="473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05" name="Line 94"/>
                <p:cNvSpPr>
                  <a:spLocks noChangeAspect="1" noChangeShapeType="1"/>
                </p:cNvSpPr>
                <p:nvPr/>
              </p:nvSpPr>
              <p:spPr bwMode="auto">
                <a:xfrm rot="14060961" flipV="1">
                  <a:off x="1051451" y="4649708"/>
                  <a:ext cx="0" cy="44640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06" name="Oval 95"/>
                <p:cNvSpPr>
                  <a:spLocks noChangeArrowheads="1"/>
                </p:cNvSpPr>
                <p:nvPr/>
              </p:nvSpPr>
              <p:spPr bwMode="auto">
                <a:xfrm rot="8660961">
                  <a:off x="728507" y="4896173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607" name="Oval 96"/>
                <p:cNvSpPr>
                  <a:spLocks noChangeArrowheads="1"/>
                </p:cNvSpPr>
                <p:nvPr/>
              </p:nvSpPr>
              <p:spPr bwMode="auto">
                <a:xfrm rot="-2628336">
                  <a:off x="1199351" y="4587454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608" name="Oval 97"/>
                <p:cNvSpPr>
                  <a:spLocks noChangeArrowheads="1"/>
                </p:cNvSpPr>
                <p:nvPr/>
              </p:nvSpPr>
              <p:spPr bwMode="auto">
                <a:xfrm rot="6490620">
                  <a:off x="1696521" y="4474502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609" name="Line 87"/>
                <p:cNvSpPr>
                  <a:spLocks noChangeAspect="1" noChangeShapeType="1"/>
                </p:cNvSpPr>
                <p:nvPr/>
              </p:nvSpPr>
              <p:spPr bwMode="auto">
                <a:xfrm rot="10481165" flipV="1">
                  <a:off x="3200098" y="4571769"/>
                  <a:ext cx="0" cy="44375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10" name="Line 88"/>
                <p:cNvSpPr>
                  <a:spLocks noChangeAspect="1" noChangeShapeType="1"/>
                </p:cNvSpPr>
                <p:nvPr/>
              </p:nvSpPr>
              <p:spPr bwMode="auto">
                <a:xfrm rot="12881165" flipV="1">
                  <a:off x="3069366" y="5043239"/>
                  <a:ext cx="0" cy="4448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11" name="Oval 89"/>
                <p:cNvSpPr>
                  <a:spLocks noChangeArrowheads="1"/>
                </p:cNvSpPr>
                <p:nvPr/>
              </p:nvSpPr>
              <p:spPr bwMode="auto">
                <a:xfrm rot="7481165">
                  <a:off x="2786373" y="5358680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612" name="Line 90"/>
                <p:cNvSpPr>
                  <a:spLocks noChangeAspect="1" noChangeShapeType="1"/>
                </p:cNvSpPr>
                <p:nvPr/>
              </p:nvSpPr>
              <p:spPr bwMode="auto">
                <a:xfrm rot="8081165" flipV="1">
                  <a:off x="3415849" y="5026827"/>
                  <a:ext cx="0" cy="4448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13" name="Oval 91"/>
                <p:cNvSpPr>
                  <a:spLocks noChangeArrowheads="1"/>
                </p:cNvSpPr>
                <p:nvPr/>
              </p:nvSpPr>
              <p:spPr bwMode="auto">
                <a:xfrm rot="2681165">
                  <a:off x="3487770" y="5336260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614" name="Oval 92"/>
                <p:cNvSpPr>
                  <a:spLocks noChangeArrowheads="1"/>
                </p:cNvSpPr>
                <p:nvPr/>
              </p:nvSpPr>
              <p:spPr bwMode="auto">
                <a:xfrm rot="-7518836">
                  <a:off x="3108661" y="4905629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grpSp>
              <p:nvGrpSpPr>
                <p:cNvPr id="19615" name="Gruppieren 143"/>
                <p:cNvGrpSpPr>
                  <a:grpSpLocks/>
                </p:cNvGrpSpPr>
                <p:nvPr/>
              </p:nvGrpSpPr>
              <p:grpSpPr bwMode="auto">
                <a:xfrm rot="-739258">
                  <a:off x="4522683" y="4044415"/>
                  <a:ext cx="883275" cy="1061491"/>
                  <a:chOff x="4371489" y="4140713"/>
                  <a:chExt cx="883275" cy="1061491"/>
                </a:xfrm>
              </p:grpSpPr>
              <p:sp>
                <p:nvSpPr>
                  <p:cNvPr id="19641" name="Line 87"/>
                  <p:cNvSpPr>
                    <a:spLocks noChangeAspect="1" noChangeShapeType="1"/>
                  </p:cNvSpPr>
                  <p:nvPr/>
                </p:nvSpPr>
                <p:spPr bwMode="auto">
                  <a:xfrm rot="9508883" flipV="1">
                    <a:off x="4585245" y="4140713"/>
                    <a:ext cx="0" cy="443753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642" name="Line 88"/>
                  <p:cNvSpPr>
                    <a:spLocks noChangeAspect="1" noChangeShapeType="1"/>
                  </p:cNvSpPr>
                  <p:nvPr/>
                </p:nvSpPr>
                <p:spPr bwMode="auto">
                  <a:xfrm rot="11908883" flipV="1">
                    <a:off x="4591426" y="4629914"/>
                    <a:ext cx="0" cy="44480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643" name="Oval 89"/>
                  <p:cNvSpPr>
                    <a:spLocks noChangeArrowheads="1"/>
                  </p:cNvSpPr>
                  <p:nvPr/>
                </p:nvSpPr>
                <p:spPr bwMode="auto">
                  <a:xfrm rot="6508883">
                    <a:off x="4371489" y="4986204"/>
                    <a:ext cx="216000" cy="216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9644" name="Line 90"/>
                  <p:cNvSpPr>
                    <a:spLocks noChangeAspect="1" noChangeShapeType="1"/>
                  </p:cNvSpPr>
                  <p:nvPr/>
                </p:nvSpPr>
                <p:spPr bwMode="auto">
                  <a:xfrm rot="7108883" flipV="1">
                    <a:off x="4919563" y="4517461"/>
                    <a:ext cx="0" cy="44480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645" name="Oval 91"/>
                  <p:cNvSpPr>
                    <a:spLocks noChangeArrowheads="1"/>
                  </p:cNvSpPr>
                  <p:nvPr/>
                </p:nvSpPr>
                <p:spPr bwMode="auto">
                  <a:xfrm rot="1708883">
                    <a:off x="5038764" y="4768935"/>
                    <a:ext cx="216000" cy="216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9646" name="Oval 92"/>
                  <p:cNvSpPr>
                    <a:spLocks noChangeArrowheads="1"/>
                  </p:cNvSpPr>
                  <p:nvPr/>
                </p:nvSpPr>
                <p:spPr bwMode="auto">
                  <a:xfrm rot="-8491118">
                    <a:off x="4554540" y="4461211"/>
                    <a:ext cx="216000" cy="216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sp>
              <p:nvSpPr>
                <p:cNvPr id="19616" name="Line 87"/>
                <p:cNvSpPr>
                  <a:spLocks noChangeAspect="1" noChangeShapeType="1"/>
                </p:cNvSpPr>
                <p:nvPr/>
              </p:nvSpPr>
              <p:spPr bwMode="auto">
                <a:xfrm rot="4201025" flipV="1">
                  <a:off x="4772371" y="1843724"/>
                  <a:ext cx="0" cy="44375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17" name="Line 88"/>
                <p:cNvSpPr>
                  <a:spLocks noChangeAspect="1" noChangeShapeType="1"/>
                </p:cNvSpPr>
                <p:nvPr/>
              </p:nvSpPr>
              <p:spPr bwMode="auto">
                <a:xfrm rot="6601025" flipV="1">
                  <a:off x="5262086" y="1850146"/>
                  <a:ext cx="0" cy="4448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18" name="Oval 89"/>
                <p:cNvSpPr>
                  <a:spLocks noChangeArrowheads="1"/>
                </p:cNvSpPr>
                <p:nvPr/>
              </p:nvSpPr>
              <p:spPr bwMode="auto">
                <a:xfrm rot="1201025">
                  <a:off x="5392889" y="2082925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619" name="Line 90"/>
                <p:cNvSpPr>
                  <a:spLocks noChangeAspect="1" noChangeShapeType="1"/>
                </p:cNvSpPr>
                <p:nvPr/>
              </p:nvSpPr>
              <p:spPr bwMode="auto">
                <a:xfrm rot="1801025" flipV="1">
                  <a:off x="5158467" y="1519113"/>
                  <a:ext cx="0" cy="4448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20" name="Oval 91"/>
                <p:cNvSpPr>
                  <a:spLocks noChangeArrowheads="1"/>
                </p:cNvSpPr>
                <p:nvPr/>
              </p:nvSpPr>
              <p:spPr bwMode="auto">
                <a:xfrm rot="-3598975">
                  <a:off x="5193581" y="1410067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621" name="Oval 92"/>
                <p:cNvSpPr>
                  <a:spLocks noChangeArrowheads="1"/>
                </p:cNvSpPr>
                <p:nvPr/>
              </p:nvSpPr>
              <p:spPr bwMode="auto">
                <a:xfrm rot="7801024">
                  <a:off x="4872989" y="1885870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grpSp>
              <p:nvGrpSpPr>
                <p:cNvPr id="19622" name="Gruppieren 141"/>
                <p:cNvGrpSpPr>
                  <a:grpSpLocks/>
                </p:cNvGrpSpPr>
                <p:nvPr/>
              </p:nvGrpSpPr>
              <p:grpSpPr bwMode="auto">
                <a:xfrm rot="-542560">
                  <a:off x="3955133" y="2753759"/>
                  <a:ext cx="2156036" cy="1041682"/>
                  <a:chOff x="3955133" y="2918396"/>
                  <a:chExt cx="2156036" cy="1041682"/>
                </a:xfrm>
              </p:grpSpPr>
              <p:sp>
                <p:nvSpPr>
                  <p:cNvPr id="19628" name="Line 24"/>
                  <p:cNvSpPr>
                    <a:spLocks noChangeAspect="1" noChangeShapeType="1"/>
                  </p:cNvSpPr>
                  <p:nvPr/>
                </p:nvSpPr>
                <p:spPr bwMode="auto">
                  <a:xfrm rot="6734313" flipV="1">
                    <a:off x="4200237" y="2935602"/>
                    <a:ext cx="40691" cy="53090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9629" name="Gruppieren 140"/>
                  <p:cNvGrpSpPr>
                    <a:grpSpLocks/>
                  </p:cNvGrpSpPr>
                  <p:nvPr/>
                </p:nvGrpSpPr>
                <p:grpSpPr bwMode="auto">
                  <a:xfrm>
                    <a:off x="4360421" y="2918396"/>
                    <a:ext cx="1750748" cy="1041682"/>
                    <a:chOff x="4360421" y="2918396"/>
                    <a:chExt cx="1750748" cy="1041682"/>
                  </a:xfrm>
                </p:grpSpPr>
                <p:sp>
                  <p:nvSpPr>
                    <p:cNvPr id="19630" name="Line 25"/>
                    <p:cNvSpPr>
                      <a:spLocks noChangeAspect="1" noChangeShapeType="1"/>
                    </p:cNvSpPr>
                    <p:nvPr/>
                  </p:nvSpPr>
                  <p:spPr bwMode="auto">
                    <a:xfrm rot="9134313" flipV="1">
                      <a:off x="4632282" y="3346786"/>
                      <a:ext cx="0" cy="49846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631" name="Oval 26"/>
                    <p:cNvSpPr>
                      <a:spLocks noChangeArrowheads="1"/>
                    </p:cNvSpPr>
                    <p:nvPr/>
                  </p:nvSpPr>
                  <p:spPr bwMode="auto">
                    <a:xfrm rot="3734313">
                      <a:off x="4628320" y="3744080"/>
                      <a:ext cx="215998" cy="21599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9632" name="Line 27"/>
                    <p:cNvSpPr>
                      <a:spLocks noChangeAspect="1" noChangeShapeType="1"/>
                    </p:cNvSpPr>
                    <p:nvPr/>
                  </p:nvSpPr>
                  <p:spPr bwMode="auto">
                    <a:xfrm rot="4334313" flipV="1">
                      <a:off x="4777360" y="3030504"/>
                      <a:ext cx="0" cy="473587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633" name="Oval 29"/>
                    <p:cNvSpPr>
                      <a:spLocks noChangeArrowheads="1"/>
                    </p:cNvSpPr>
                    <p:nvPr/>
                  </p:nvSpPr>
                  <p:spPr bwMode="auto">
                    <a:xfrm rot="10334313">
                      <a:off x="4360421" y="3224300"/>
                      <a:ext cx="216000" cy="2160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9634" name="Line 87"/>
                    <p:cNvSpPr>
                      <a:spLocks noChangeAspect="1" noChangeShapeType="1"/>
                    </p:cNvSpPr>
                    <p:nvPr/>
                  </p:nvSpPr>
                  <p:spPr bwMode="auto">
                    <a:xfrm rot="6035351" flipV="1">
                      <a:off x="5267248" y="3057483"/>
                      <a:ext cx="0" cy="443753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635" name="Line 88"/>
                    <p:cNvSpPr>
                      <a:spLocks noChangeAspect="1" noChangeShapeType="1"/>
                    </p:cNvSpPr>
                    <p:nvPr/>
                  </p:nvSpPr>
                  <p:spPr bwMode="auto">
                    <a:xfrm rot="8435351" flipV="1">
                      <a:off x="5681384" y="3333240"/>
                      <a:ext cx="0" cy="44480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636" name="Oval 89"/>
                    <p:cNvSpPr>
                      <a:spLocks noChangeArrowheads="1"/>
                    </p:cNvSpPr>
                    <p:nvPr/>
                  </p:nvSpPr>
                  <p:spPr bwMode="auto">
                    <a:xfrm rot="3035351">
                      <a:off x="5723981" y="3684362"/>
                      <a:ext cx="216000" cy="2160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9637" name="Line 90"/>
                    <p:cNvSpPr>
                      <a:spLocks noChangeAspect="1" noChangeShapeType="1"/>
                    </p:cNvSpPr>
                    <p:nvPr/>
                  </p:nvSpPr>
                  <p:spPr bwMode="auto">
                    <a:xfrm rot="3635351" flipV="1">
                      <a:off x="5768455" y="2953216"/>
                      <a:ext cx="0" cy="44480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638" name="Oval 91"/>
                    <p:cNvSpPr>
                      <a:spLocks noChangeArrowheads="1"/>
                    </p:cNvSpPr>
                    <p:nvPr/>
                  </p:nvSpPr>
                  <p:spPr bwMode="auto">
                    <a:xfrm rot="-1764649">
                      <a:off x="5895169" y="2918396"/>
                      <a:ext cx="216000" cy="2160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9639" name="Oval 92"/>
                    <p:cNvSpPr>
                      <a:spLocks noChangeArrowheads="1"/>
                    </p:cNvSpPr>
                    <p:nvPr/>
                  </p:nvSpPr>
                  <p:spPr bwMode="auto">
                    <a:xfrm rot="9635350">
                      <a:off x="5379170" y="3227490"/>
                      <a:ext cx="216000" cy="2160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9640" name="Oval 28"/>
                    <p:cNvSpPr>
                      <a:spLocks noChangeArrowheads="1"/>
                    </p:cNvSpPr>
                    <p:nvPr/>
                  </p:nvSpPr>
                  <p:spPr bwMode="auto">
                    <a:xfrm rot="-1065687">
                      <a:off x="4926876" y="3091576"/>
                      <a:ext cx="216000" cy="2160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</p:grpSp>
            </p:grpSp>
            <p:sp>
              <p:nvSpPr>
                <p:cNvPr id="19623" name="Oval 54"/>
                <p:cNvSpPr>
                  <a:spLocks noChangeArrowheads="1"/>
                </p:cNvSpPr>
                <p:nvPr/>
              </p:nvSpPr>
              <p:spPr bwMode="auto">
                <a:xfrm rot="883162">
                  <a:off x="4394072" y="2091871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624" name="Oval 62"/>
                <p:cNvSpPr>
                  <a:spLocks noChangeArrowheads="1"/>
                </p:cNvSpPr>
                <p:nvPr/>
              </p:nvSpPr>
              <p:spPr bwMode="auto">
                <a:xfrm rot="1777222">
                  <a:off x="3075242" y="4410363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625" name="Oval 22"/>
                <p:cNvSpPr>
                  <a:spLocks noChangeArrowheads="1"/>
                </p:cNvSpPr>
                <p:nvPr/>
              </p:nvSpPr>
              <p:spPr bwMode="auto">
                <a:xfrm rot="-341616">
                  <a:off x="4389088" y="3997101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626" name="Oval 79"/>
                <p:cNvSpPr>
                  <a:spLocks noChangeArrowheads="1"/>
                </p:cNvSpPr>
                <p:nvPr/>
              </p:nvSpPr>
              <p:spPr bwMode="auto">
                <a:xfrm rot="6603379">
                  <a:off x="3850856" y="3004146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627" name="Oval 85"/>
                <p:cNvSpPr>
                  <a:spLocks noChangeArrowheads="1"/>
                </p:cNvSpPr>
                <p:nvPr/>
              </p:nvSpPr>
              <p:spPr bwMode="auto">
                <a:xfrm>
                  <a:off x="2894107" y="2994072"/>
                  <a:ext cx="216000" cy="21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19529" name="Oval 58"/>
              <p:cNvSpPr>
                <a:spLocks noChangeAspect="1" noChangeArrowheads="1"/>
              </p:cNvSpPr>
              <p:nvPr/>
            </p:nvSpPr>
            <p:spPr bwMode="auto">
              <a:xfrm rot="9022831">
                <a:off x="2800376" y="743015"/>
                <a:ext cx="733883" cy="733758"/>
              </a:xfrm>
              <a:prstGeom prst="ellipse">
                <a:avLst/>
              </a:prstGeom>
              <a:solidFill>
                <a:srgbClr val="66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19482" name="Rechteck 527"/>
          <p:cNvSpPr>
            <a:spLocks noChangeArrowheads="1"/>
          </p:cNvSpPr>
          <p:nvPr/>
        </p:nvSpPr>
        <p:spPr bwMode="auto">
          <a:xfrm>
            <a:off x="242583" y="6272041"/>
            <a:ext cx="8135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altLang="en-US" sz="1200" b="1" dirty="0">
                <a:latin typeface="Arial" charset="0"/>
                <a:ea typeface="Calibri" pitchFamily="34" charset="0"/>
                <a:cs typeface="Arial" charset="0"/>
              </a:rPr>
              <a:t>D. </a:t>
            </a:r>
            <a:r>
              <a:rPr lang="en-US" altLang="en-US" sz="1200" b="1" dirty="0" err="1">
                <a:latin typeface="Arial" charset="0"/>
                <a:ea typeface="Calibri" pitchFamily="34" charset="0"/>
                <a:cs typeface="Arial" charset="0"/>
              </a:rPr>
              <a:t>Appelhans</a:t>
            </a:r>
            <a:r>
              <a:rPr lang="en-US" altLang="en-US" sz="1200" b="1" dirty="0">
                <a:latin typeface="Arial" charset="0"/>
                <a:ea typeface="Calibri" pitchFamily="34" charset="0"/>
                <a:cs typeface="Arial" charset="0"/>
              </a:rPr>
              <a:t>, </a:t>
            </a:r>
            <a:r>
              <a:rPr lang="en-US" altLang="en-US" sz="1200" b="1" i="1" dirty="0" err="1">
                <a:latin typeface="Arial" charset="0"/>
                <a:ea typeface="Calibri" pitchFamily="34" charset="0"/>
                <a:cs typeface="Arial" charset="0"/>
              </a:rPr>
              <a:t>Hyperbranched</a:t>
            </a:r>
            <a:r>
              <a:rPr lang="en-US" altLang="en-US" sz="1200" b="1" i="1" dirty="0">
                <a:latin typeface="Arial" charset="0"/>
                <a:ea typeface="Calibri" pitchFamily="34" charset="0"/>
                <a:cs typeface="Arial" charset="0"/>
              </a:rPr>
              <a:t> PEI with Various Oligosaccharide Architectures: Synthesis, Characterization, ATP Complexation, and Cellular Uptake Properties.</a:t>
            </a:r>
            <a:r>
              <a:rPr lang="en-US" altLang="en-US" sz="1200" b="1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en-US" altLang="en-US" sz="1200" b="1" dirty="0" err="1">
                <a:latin typeface="Arial" charset="0"/>
                <a:ea typeface="Calibri" pitchFamily="34" charset="0"/>
                <a:cs typeface="Arial" charset="0"/>
              </a:rPr>
              <a:t>Biomacromolecules</a:t>
            </a:r>
            <a:r>
              <a:rPr lang="en-US" altLang="en-US" sz="1200" b="1" dirty="0">
                <a:latin typeface="Arial" charset="0"/>
                <a:ea typeface="Calibri" pitchFamily="34" charset="0"/>
                <a:cs typeface="Arial" charset="0"/>
              </a:rPr>
              <a:t>, 2009. 10(5): p. 1114-1124.</a:t>
            </a:r>
          </a:p>
        </p:txBody>
      </p:sp>
      <p:graphicFrame>
        <p:nvGraphicFramePr>
          <p:cNvPr id="525" name="Diagramm 12"/>
          <p:cNvGraphicFramePr/>
          <p:nvPr>
            <p:extLst>
              <p:ext uri="{D42A27DB-BD31-4B8C-83A1-F6EECF244321}">
                <p14:modId xmlns:p14="http://schemas.microsoft.com/office/powerpoint/2010/main" val="3859538494"/>
              </p:ext>
            </p:extLst>
          </p:nvPr>
        </p:nvGraphicFramePr>
        <p:xfrm>
          <a:off x="251013" y="-118037"/>
          <a:ext cx="12765741" cy="1206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67905" y="6296183"/>
            <a:ext cx="764215" cy="365125"/>
          </a:xfrm>
        </p:spPr>
        <p:txBody>
          <a:bodyPr/>
          <a:lstStyle/>
          <a:p>
            <a:r>
              <a:rPr lang="en-US" sz="28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3086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8" name="Diagramm 12"/>
          <p:cNvGraphicFramePr/>
          <p:nvPr>
            <p:extLst>
              <p:ext uri="{D42A27DB-BD31-4B8C-83A1-F6EECF244321}">
                <p14:modId xmlns:p14="http://schemas.microsoft.com/office/powerpoint/2010/main" val="1606594215"/>
              </p:ext>
            </p:extLst>
          </p:nvPr>
        </p:nvGraphicFramePr>
        <p:xfrm>
          <a:off x="251013" y="-118037"/>
          <a:ext cx="12765741" cy="1206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9" name="Rectangle 258"/>
          <p:cNvSpPr/>
          <p:nvPr/>
        </p:nvSpPr>
        <p:spPr>
          <a:xfrm>
            <a:off x="251013" y="977959"/>
            <a:ext cx="4554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Scientific </a:t>
            </a:r>
            <a:r>
              <a:rPr lang="de-DE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Results</a:t>
            </a:r>
            <a:endParaRPr lang="en-GB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61" name="TextBox 260"/>
          <p:cNvSpPr txBox="1"/>
          <p:nvPr/>
        </p:nvSpPr>
        <p:spPr>
          <a:xfrm>
            <a:off x="88406" y="1843961"/>
            <a:ext cx="11700320" cy="13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2800" b="1" dirty="0"/>
              <a:t>Fabricate a promising approach to medical diagnostics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b="1" dirty="0"/>
              <a:t>Increase BS selectivity, stability, cheapness and long term storage</a:t>
            </a:r>
          </a:p>
        </p:txBody>
      </p:sp>
      <p:sp>
        <p:nvSpPr>
          <p:cNvPr id="26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67905" y="6296183"/>
            <a:ext cx="764215" cy="365125"/>
          </a:xfrm>
        </p:spPr>
        <p:txBody>
          <a:bodyPr/>
          <a:lstStyle/>
          <a:p>
            <a:r>
              <a:rPr lang="en-US" sz="2800" b="1" dirty="0"/>
              <a:t>6</a:t>
            </a:r>
          </a:p>
        </p:txBody>
      </p:sp>
      <p:sp>
        <p:nvSpPr>
          <p:cNvPr id="263" name="TextBox 262"/>
          <p:cNvSpPr txBox="1"/>
          <p:nvPr/>
        </p:nvSpPr>
        <p:spPr>
          <a:xfrm>
            <a:off x="0" y="6390192"/>
            <a:ext cx="2312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</a:rPr>
              <a:t>Samaa Salem</a:t>
            </a:r>
          </a:p>
        </p:txBody>
      </p:sp>
      <p:sp>
        <p:nvSpPr>
          <p:cNvPr id="264" name="Rectangle 263"/>
          <p:cNvSpPr/>
          <p:nvPr/>
        </p:nvSpPr>
        <p:spPr>
          <a:xfrm>
            <a:off x="-23100" y="3089813"/>
            <a:ext cx="66859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Outcome </a:t>
            </a:r>
            <a:r>
              <a:rPr lang="de-DE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fot </a:t>
            </a:r>
            <a:r>
              <a:rPr lang="de-DE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</a:t>
            </a:r>
            <a:r>
              <a:rPr lang="de-DE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de-DE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project</a:t>
            </a:r>
            <a:endParaRPr lang="en-GB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65" name="TextBox 264"/>
          <p:cNvSpPr txBox="1"/>
          <p:nvPr/>
        </p:nvSpPr>
        <p:spPr>
          <a:xfrm>
            <a:off x="106015" y="3716316"/>
            <a:ext cx="1129709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2800" b="1" dirty="0"/>
              <a:t>Readily prepared glucose biosensor to medical diagnostics for patients or in doctors clinics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2800" b="1" dirty="0"/>
              <a:t>Rapid and convenient diagnostics will lead to more timely and effective treatment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4535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67905" y="6296183"/>
            <a:ext cx="764215" cy="365125"/>
          </a:xfrm>
        </p:spPr>
        <p:txBody>
          <a:bodyPr/>
          <a:lstStyle/>
          <a:p>
            <a:r>
              <a:rPr lang="en-US" sz="2800" b="1" dirty="0"/>
              <a:t>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296183"/>
            <a:ext cx="2312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</a:rPr>
              <a:t>Samaa Salem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2159" y="1810869"/>
            <a:ext cx="1018342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32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de-DE" sz="3200" dirty="0"/>
              <a:t>Duration: </a:t>
            </a:r>
            <a:r>
              <a:rPr lang="de-DE" sz="3200" b="1" dirty="0"/>
              <a:t>2 </a:t>
            </a:r>
            <a:r>
              <a:rPr lang="de-DE" sz="3200" b="1" dirty="0" err="1"/>
              <a:t>years</a:t>
            </a:r>
            <a:endParaRPr lang="de-DE" sz="3200" b="1" dirty="0"/>
          </a:p>
          <a:p>
            <a:endParaRPr lang="de-DE" sz="3200" b="1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de-DE" sz="3200" dirty="0"/>
              <a:t>Project Team: </a:t>
            </a:r>
            <a:r>
              <a:rPr lang="de-DE" sz="3200" b="1" dirty="0"/>
              <a:t>PI , Post </a:t>
            </a:r>
            <a:r>
              <a:rPr lang="de-DE" sz="3200" b="1" dirty="0" err="1"/>
              <a:t>Doctoral</a:t>
            </a:r>
            <a:r>
              <a:rPr lang="de-DE" sz="3200" b="1" dirty="0"/>
              <a:t>, 2 Graduate Researchers</a:t>
            </a:r>
            <a:r>
              <a:rPr lang="de-DE" sz="3200" dirty="0"/>
              <a:t> </a:t>
            </a:r>
            <a:endParaRPr lang="en-GB" sz="3200" dirty="0"/>
          </a:p>
          <a:p>
            <a:endParaRPr lang="de-DE" sz="32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de-DE" sz="3200" dirty="0"/>
              <a:t>Total Project </a:t>
            </a:r>
            <a:r>
              <a:rPr lang="de-DE" sz="3200" dirty="0" err="1"/>
              <a:t>Costs</a:t>
            </a:r>
            <a:r>
              <a:rPr lang="de-DE" sz="3200" dirty="0"/>
              <a:t>: </a:t>
            </a:r>
            <a:r>
              <a:rPr lang="en-GB" sz="3200" b="1" dirty="0"/>
              <a:t>€ 102,228.75</a:t>
            </a:r>
          </a:p>
          <a:p>
            <a:endParaRPr lang="de-DE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812159" y="1117505"/>
            <a:ext cx="21168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Budget</a:t>
            </a:r>
            <a:endParaRPr lang="en-GB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9" name="Diagramm 12"/>
          <p:cNvGraphicFramePr/>
          <p:nvPr>
            <p:extLst>
              <p:ext uri="{D42A27DB-BD31-4B8C-83A1-F6EECF244321}">
                <p14:modId xmlns:p14="http://schemas.microsoft.com/office/powerpoint/2010/main" val="583413207"/>
              </p:ext>
            </p:extLst>
          </p:nvPr>
        </p:nvGraphicFramePr>
        <p:xfrm>
          <a:off x="251013" y="-118037"/>
          <a:ext cx="12765741" cy="1206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2902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biosensors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96" y="2247667"/>
            <a:ext cx="3550349" cy="306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07740" y="5680056"/>
            <a:ext cx="1631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BEFORE</a:t>
            </a:r>
            <a:endParaRPr lang="en-GB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3748660" y="14068"/>
            <a:ext cx="3675814" cy="2154436"/>
          </a:xfrm>
          <a:prstGeom prst="rect">
            <a:avLst/>
          </a:prstGeom>
          <a:noFill/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  <a:p>
            <a:pPr algn="ctr"/>
            <a:r>
              <a:rPr lang="de-DE" sz="40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it‘s</a:t>
            </a:r>
            <a:r>
              <a:rPr lang="de-DE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de-DE" sz="40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only</a:t>
            </a:r>
            <a:r>
              <a:rPr lang="de-DE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 a </a:t>
            </a:r>
            <a:r>
              <a:rPr lang="de-DE" sz="40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word</a:t>
            </a:r>
            <a:r>
              <a:rPr lang="de-DE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  <a:p>
            <a:pPr algn="ctr"/>
            <a:r>
              <a:rPr lang="de-DE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not a </a:t>
            </a:r>
            <a:r>
              <a:rPr lang="de-DE" sz="40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sentence</a:t>
            </a:r>
            <a:endParaRPr lang="en-GB" sz="4000" b="1" cap="none" spc="0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36098" y="172385"/>
            <a:ext cx="21659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Diabetes</a:t>
            </a:r>
            <a:r>
              <a:rPr lang="de-DE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GB" sz="4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2909309" y="3829770"/>
            <a:ext cx="3701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/>
              <a:t>Glucose Biosensor</a:t>
            </a:r>
            <a:endParaRPr lang="en-GB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406340" y="5677926"/>
            <a:ext cx="1631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AFTER	</a:t>
            </a:r>
            <a:endParaRPr lang="en-GB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768005" y="3209742"/>
            <a:ext cx="3078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/>
              <a:t>Stability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en-US" sz="2000" dirty="0"/>
              <a:t>Reproducibility</a:t>
            </a:r>
          </a:p>
        </p:txBody>
      </p:sp>
      <p:grpSp>
        <p:nvGrpSpPr>
          <p:cNvPr id="2049" name="Group 2048"/>
          <p:cNvGrpSpPr/>
          <p:nvPr/>
        </p:nvGrpSpPr>
        <p:grpSpPr>
          <a:xfrm>
            <a:off x="5567655" y="263910"/>
            <a:ext cx="6286086" cy="4654417"/>
            <a:chOff x="5567655" y="949639"/>
            <a:chExt cx="6286086" cy="4654417"/>
          </a:xfrm>
        </p:grpSpPr>
        <p:grpSp>
          <p:nvGrpSpPr>
            <p:cNvPr id="14" name="Group 13"/>
            <p:cNvGrpSpPr/>
            <p:nvPr/>
          </p:nvGrpSpPr>
          <p:grpSpPr>
            <a:xfrm>
              <a:off x="8414506" y="949639"/>
              <a:ext cx="3439235" cy="3001233"/>
              <a:chOff x="8689806" y="965593"/>
              <a:chExt cx="3439235" cy="3001233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44" t="8047" r="11637" b="4150"/>
              <a:stretch/>
            </p:blipFill>
            <p:spPr bwMode="auto">
              <a:xfrm>
                <a:off x="8689806" y="1402664"/>
                <a:ext cx="3439235" cy="25641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9554633" y="965593"/>
                <a:ext cx="15497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800" b="1" dirty="0"/>
                  <a:t>ATR-FTIR</a:t>
                </a:r>
                <a:endParaRPr lang="en-GB" sz="2800" b="1" dirty="0"/>
              </a:p>
            </p:txBody>
          </p:sp>
        </p:grpSp>
        <p:pic>
          <p:nvPicPr>
            <p:cNvPr id="2048" name="Picture 204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67655" y="3229329"/>
              <a:ext cx="2846851" cy="2374727"/>
            </a:xfrm>
            <a:prstGeom prst="rect">
              <a:avLst/>
            </a:prstGeom>
          </p:spPr>
        </p:pic>
      </p:grpSp>
      <p:sp>
        <p:nvSpPr>
          <p:cNvPr id="16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53837" y="6324319"/>
            <a:ext cx="764215" cy="365125"/>
          </a:xfrm>
        </p:spPr>
        <p:txBody>
          <a:bodyPr/>
          <a:lstStyle/>
          <a:p>
            <a:r>
              <a:rPr lang="en-US" sz="2800" b="1" dirty="0"/>
              <a:t>8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4171044" y="6360135"/>
            <a:ext cx="279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</a:rPr>
              <a:t>Dr. Samaa Salem</a:t>
            </a:r>
          </a:p>
        </p:txBody>
      </p:sp>
      <p:grpSp>
        <p:nvGrpSpPr>
          <p:cNvPr id="164" name="Gruppieren 46"/>
          <p:cNvGrpSpPr/>
          <p:nvPr/>
        </p:nvGrpSpPr>
        <p:grpSpPr>
          <a:xfrm>
            <a:off x="8806669" y="3542941"/>
            <a:ext cx="2952000" cy="2304000"/>
            <a:chOff x="5536137" y="1922800"/>
            <a:chExt cx="3283710" cy="2537182"/>
          </a:xfrm>
        </p:grpSpPr>
        <p:grpSp>
          <p:nvGrpSpPr>
            <p:cNvPr id="165" name="Gruppieren 44"/>
            <p:cNvGrpSpPr/>
            <p:nvPr/>
          </p:nvGrpSpPr>
          <p:grpSpPr>
            <a:xfrm>
              <a:off x="5536137" y="1922800"/>
              <a:ext cx="3283710" cy="2537182"/>
              <a:chOff x="5536137" y="1922800"/>
              <a:chExt cx="3283710" cy="2537182"/>
            </a:xfrm>
          </p:grpSpPr>
          <p:sp>
            <p:nvSpPr>
              <p:cNvPr id="167" name="Ellipse 715"/>
              <p:cNvSpPr/>
              <p:nvPr/>
            </p:nvSpPr>
            <p:spPr>
              <a:xfrm rot="19889431">
                <a:off x="5841812" y="2283863"/>
                <a:ext cx="504000" cy="216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sz="16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Ellipse 714"/>
              <p:cNvSpPr/>
              <p:nvPr/>
            </p:nvSpPr>
            <p:spPr>
              <a:xfrm rot="19889431">
                <a:off x="6177167" y="2340274"/>
                <a:ext cx="504000" cy="216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sz="16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Ellipse 704"/>
              <p:cNvSpPr/>
              <p:nvPr/>
            </p:nvSpPr>
            <p:spPr>
              <a:xfrm rot="19889431">
                <a:off x="6805169" y="2777901"/>
                <a:ext cx="504000" cy="216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sz="16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Ellipse 694"/>
              <p:cNvSpPr/>
              <p:nvPr/>
            </p:nvSpPr>
            <p:spPr>
              <a:xfrm rot="20807204">
                <a:off x="5799744" y="3548183"/>
                <a:ext cx="504000" cy="216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sz="16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Ellipse 690"/>
              <p:cNvSpPr/>
              <p:nvPr/>
            </p:nvSpPr>
            <p:spPr>
              <a:xfrm rot="20807204">
                <a:off x="6624563" y="3424204"/>
                <a:ext cx="504000" cy="216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sz="16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Ellipse 689"/>
              <p:cNvSpPr/>
              <p:nvPr/>
            </p:nvSpPr>
            <p:spPr>
              <a:xfrm rot="1001792">
                <a:off x="6942972" y="3424292"/>
                <a:ext cx="504000" cy="216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sz="16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73" name="Gruppieren 503"/>
              <p:cNvGrpSpPr/>
              <p:nvPr/>
            </p:nvGrpSpPr>
            <p:grpSpPr>
              <a:xfrm>
                <a:off x="5547064" y="1922800"/>
                <a:ext cx="3197019" cy="2537182"/>
                <a:chOff x="8431765" y="2980050"/>
                <a:chExt cx="3197019" cy="2537182"/>
              </a:xfrm>
            </p:grpSpPr>
            <p:grpSp>
              <p:nvGrpSpPr>
                <p:cNvPr id="211" name="Gruppieren 504"/>
                <p:cNvGrpSpPr/>
                <p:nvPr/>
              </p:nvGrpSpPr>
              <p:grpSpPr>
                <a:xfrm>
                  <a:off x="8431765" y="2980050"/>
                  <a:ext cx="3197019" cy="2537182"/>
                  <a:chOff x="8431765" y="2980050"/>
                  <a:chExt cx="3197019" cy="2537182"/>
                </a:xfrm>
              </p:grpSpPr>
              <p:grpSp>
                <p:nvGrpSpPr>
                  <p:cNvPr id="214" name="Gruppieren 509"/>
                  <p:cNvGrpSpPr/>
                  <p:nvPr/>
                </p:nvGrpSpPr>
                <p:grpSpPr>
                  <a:xfrm>
                    <a:off x="8431765" y="2980050"/>
                    <a:ext cx="3197019" cy="2537182"/>
                    <a:chOff x="8431765" y="2980050"/>
                    <a:chExt cx="3197019" cy="2537182"/>
                  </a:xfrm>
                </p:grpSpPr>
                <p:grpSp>
                  <p:nvGrpSpPr>
                    <p:cNvPr id="216" name="Gruppieren 511"/>
                    <p:cNvGrpSpPr/>
                    <p:nvPr/>
                  </p:nvGrpSpPr>
                  <p:grpSpPr>
                    <a:xfrm>
                      <a:off x="8431765" y="2980050"/>
                      <a:ext cx="3197019" cy="2537182"/>
                      <a:chOff x="6471734" y="3089545"/>
                      <a:chExt cx="3197019" cy="2537182"/>
                    </a:xfrm>
                  </p:grpSpPr>
                  <p:grpSp>
                    <p:nvGrpSpPr>
                      <p:cNvPr id="218" name="Gruppieren 513"/>
                      <p:cNvGrpSpPr/>
                      <p:nvPr/>
                    </p:nvGrpSpPr>
                    <p:grpSpPr>
                      <a:xfrm>
                        <a:off x="6471734" y="3089545"/>
                        <a:ext cx="3197019" cy="2537182"/>
                        <a:chOff x="6471734" y="3089545"/>
                        <a:chExt cx="3197019" cy="2537182"/>
                      </a:xfrm>
                    </p:grpSpPr>
                    <p:grpSp>
                      <p:nvGrpSpPr>
                        <p:cNvPr id="220" name="Gruppieren 515"/>
                        <p:cNvGrpSpPr/>
                        <p:nvPr/>
                      </p:nvGrpSpPr>
                      <p:grpSpPr>
                        <a:xfrm>
                          <a:off x="6471734" y="3089545"/>
                          <a:ext cx="3197019" cy="2537182"/>
                          <a:chOff x="6471734" y="3089545"/>
                          <a:chExt cx="3197019" cy="2537182"/>
                        </a:xfrm>
                      </p:grpSpPr>
                      <p:grpSp>
                        <p:nvGrpSpPr>
                          <p:cNvPr id="222" name="Gruppieren 520"/>
                          <p:cNvGrpSpPr/>
                          <p:nvPr/>
                        </p:nvGrpSpPr>
                        <p:grpSpPr>
                          <a:xfrm>
                            <a:off x="6471734" y="3089545"/>
                            <a:ext cx="3197019" cy="2537182"/>
                            <a:chOff x="6471734" y="3089545"/>
                            <a:chExt cx="3197019" cy="2537182"/>
                          </a:xfrm>
                        </p:grpSpPr>
                        <p:sp>
                          <p:nvSpPr>
                            <p:cNvPr id="224" name="Ellipse 544"/>
                            <p:cNvSpPr/>
                            <p:nvPr/>
                          </p:nvSpPr>
                          <p:spPr>
                            <a:xfrm>
                              <a:off x="6898762" y="3252635"/>
                              <a:ext cx="216024" cy="216024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solidFill>
                                <a:srgbClr val="FF0000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de-DE" dirty="0">
                                  <a:solidFill>
                                    <a:prstClr val="white"/>
                                  </a:solidFill>
                                </a:rPr>
                                <a:t>-</a:t>
                              </a:r>
                              <a:endParaRPr lang="en-US" dirty="0">
                                <a:solidFill>
                                  <a:prstClr val="white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25" name="Ellipse 535"/>
                            <p:cNvSpPr/>
                            <p:nvPr/>
                          </p:nvSpPr>
                          <p:spPr>
                            <a:xfrm>
                              <a:off x="8704523" y="3089545"/>
                              <a:ext cx="216024" cy="216024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solidFill>
                                <a:srgbClr val="FF0000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de-DE" dirty="0">
                                  <a:solidFill>
                                    <a:prstClr val="white"/>
                                  </a:solidFill>
                                </a:rPr>
                                <a:t>-</a:t>
                              </a:r>
                              <a:endParaRPr lang="en-US" dirty="0">
                                <a:solidFill>
                                  <a:prstClr val="white"/>
                                </a:solidFill>
                              </a:endParaRPr>
                            </a:p>
                          </p:txBody>
                        </p:sp>
                        <p:cxnSp>
                          <p:nvCxnSpPr>
                            <p:cNvPr id="226" name="Gerade Verbindung 551"/>
                            <p:cNvCxnSpPr/>
                            <p:nvPr/>
                          </p:nvCxnSpPr>
                          <p:spPr>
                            <a:xfrm>
                              <a:off x="8819949" y="3287893"/>
                              <a:ext cx="71071" cy="287445"/>
                            </a:xfrm>
                            <a:prstGeom prst="line">
                              <a:avLst/>
                            </a:prstGeom>
                            <a:ln w="15875">
                              <a:solidFill>
                                <a:schemeClr val="tx1"/>
                              </a:solidFill>
                              <a:prstDash val="sysDash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sp>
                          <p:nvSpPr>
                            <p:cNvPr id="227" name="Ellipse 523"/>
                            <p:cNvSpPr/>
                            <p:nvPr/>
                          </p:nvSpPr>
                          <p:spPr>
                            <a:xfrm>
                              <a:off x="7510988" y="3161035"/>
                              <a:ext cx="216024" cy="216024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solidFill>
                                <a:srgbClr val="FF0000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de-DE" dirty="0">
                                  <a:solidFill>
                                    <a:prstClr val="white"/>
                                  </a:solidFill>
                                </a:rPr>
                                <a:t>-</a:t>
                              </a:r>
                              <a:endParaRPr lang="en-US" dirty="0">
                                <a:solidFill>
                                  <a:prstClr val="white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28" name="Ellipse 524"/>
                            <p:cNvSpPr/>
                            <p:nvPr/>
                          </p:nvSpPr>
                          <p:spPr>
                            <a:xfrm>
                              <a:off x="7221470" y="3761199"/>
                              <a:ext cx="216024" cy="216024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solidFill>
                                <a:srgbClr val="FF0000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de-DE" dirty="0">
                                  <a:solidFill>
                                    <a:prstClr val="white"/>
                                  </a:solidFill>
                                </a:rPr>
                                <a:t>-</a:t>
                              </a:r>
                              <a:endParaRPr lang="en-US" dirty="0">
                                <a:solidFill>
                                  <a:prstClr val="white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29" name="Ellipse 525"/>
                            <p:cNvSpPr/>
                            <p:nvPr/>
                          </p:nvSpPr>
                          <p:spPr>
                            <a:xfrm>
                              <a:off x="6564911" y="3807950"/>
                              <a:ext cx="216024" cy="216024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solidFill>
                                <a:srgbClr val="FF0000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de-DE" dirty="0">
                                  <a:solidFill>
                                    <a:prstClr val="white"/>
                                  </a:solidFill>
                                </a:rPr>
                                <a:t>-</a:t>
                              </a:r>
                              <a:endParaRPr lang="en-US" dirty="0">
                                <a:solidFill>
                                  <a:prstClr val="white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30" name="Ellipse 526"/>
                            <p:cNvSpPr/>
                            <p:nvPr/>
                          </p:nvSpPr>
                          <p:spPr>
                            <a:xfrm>
                              <a:off x="8001316" y="3726948"/>
                              <a:ext cx="216024" cy="216024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solidFill>
                                <a:srgbClr val="FF0000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de-DE" dirty="0">
                                  <a:solidFill>
                                    <a:prstClr val="white"/>
                                  </a:solidFill>
                                </a:rPr>
                                <a:t>-</a:t>
                              </a:r>
                              <a:endParaRPr lang="en-US" dirty="0">
                                <a:solidFill>
                                  <a:prstClr val="white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31" name="Ellipse 527"/>
                            <p:cNvSpPr/>
                            <p:nvPr/>
                          </p:nvSpPr>
                          <p:spPr>
                            <a:xfrm>
                              <a:off x="8193000" y="3246867"/>
                              <a:ext cx="216024" cy="216024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solidFill>
                                <a:srgbClr val="FF0000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de-DE" dirty="0">
                                  <a:solidFill>
                                    <a:prstClr val="white"/>
                                  </a:solidFill>
                                </a:rPr>
                                <a:t>-</a:t>
                              </a:r>
                              <a:endParaRPr lang="en-US" dirty="0">
                                <a:solidFill>
                                  <a:prstClr val="white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32" name="Ellipse 528"/>
                            <p:cNvSpPr/>
                            <p:nvPr/>
                          </p:nvSpPr>
                          <p:spPr>
                            <a:xfrm>
                              <a:off x="8655423" y="3731649"/>
                              <a:ext cx="216024" cy="216024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solidFill>
                                <a:srgbClr val="FF0000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de-DE" dirty="0">
                                  <a:solidFill>
                                    <a:prstClr val="white"/>
                                  </a:solidFill>
                                </a:rPr>
                                <a:t>-</a:t>
                              </a:r>
                              <a:endParaRPr lang="en-US" dirty="0">
                                <a:solidFill>
                                  <a:prstClr val="white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33" name="Ellipse 651"/>
                            <p:cNvSpPr/>
                            <p:nvPr/>
                          </p:nvSpPr>
                          <p:spPr>
                            <a:xfrm>
                              <a:off x="7547352" y="3350132"/>
                              <a:ext cx="144016" cy="144016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de-DE" sz="1600" dirty="0">
                                  <a:solidFill>
                                    <a:srgbClr val="0070C0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+</a:t>
                              </a:r>
                              <a:endParaRPr lang="en-US" sz="1600" dirty="0">
                                <a:solidFill>
                                  <a:srgbClr val="0070C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grpSp>
                          <p:nvGrpSpPr>
                            <p:cNvPr id="234" name="Gruppieren 533"/>
                            <p:cNvGrpSpPr/>
                            <p:nvPr/>
                          </p:nvGrpSpPr>
                          <p:grpSpPr>
                            <a:xfrm>
                              <a:off x="6551353" y="3770458"/>
                              <a:ext cx="3117400" cy="1856269"/>
                              <a:chOff x="6551353" y="3770458"/>
                              <a:chExt cx="3117400" cy="1856269"/>
                            </a:xfrm>
                          </p:grpSpPr>
                          <p:sp>
                            <p:nvSpPr>
                              <p:cNvPr id="257" name="Ellipse 566"/>
                              <p:cNvSpPr/>
                              <p:nvPr/>
                            </p:nvSpPr>
                            <p:spPr>
                              <a:xfrm>
                                <a:off x="7517799" y="3770458"/>
                                <a:ext cx="216024" cy="216024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0000"/>
                              </a:solidFill>
                              <a:ln>
                                <a:solidFill>
                                  <a:srgbClr val="FF0000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r>
                                  <a:rPr lang="de-DE" dirty="0">
                                    <a:solidFill>
                                      <a:prstClr val="white"/>
                                    </a:solidFill>
                                  </a:rPr>
                                  <a:t>-</a:t>
                                </a:r>
                                <a:endParaRPr lang="en-US" dirty="0">
                                  <a:solidFill>
                                    <a:prstClr val="white"/>
                                  </a:solidFill>
                                </a:endParaRPr>
                              </a:p>
                            </p:txBody>
                          </p:sp>
                          <p:grpSp>
                            <p:nvGrpSpPr>
                              <p:cNvPr id="258" name="Gruppieren 569"/>
                              <p:cNvGrpSpPr/>
                              <p:nvPr/>
                            </p:nvGrpSpPr>
                            <p:grpSpPr>
                              <a:xfrm>
                                <a:off x="6551353" y="3916469"/>
                                <a:ext cx="3117400" cy="1710258"/>
                                <a:chOff x="1979712" y="3950990"/>
                                <a:chExt cx="3117400" cy="1710258"/>
                              </a:xfrm>
                            </p:grpSpPr>
                            <p:grpSp>
                              <p:nvGrpSpPr>
                                <p:cNvPr id="259" name="Gruppieren 571"/>
                                <p:cNvGrpSpPr/>
                                <p:nvPr/>
                              </p:nvGrpSpPr>
                              <p:grpSpPr>
                                <a:xfrm>
                                  <a:off x="1979712" y="3950990"/>
                                  <a:ext cx="3117400" cy="1710258"/>
                                  <a:chOff x="1979712" y="3950990"/>
                                  <a:chExt cx="3117400" cy="1710258"/>
                                </a:xfrm>
                              </p:grpSpPr>
                              <p:grpSp>
                                <p:nvGrpSpPr>
                                  <p:cNvPr id="261" name="Gruppieren 575"/>
                                  <p:cNvGrpSpPr/>
                                  <p:nvPr/>
                                </p:nvGrpSpPr>
                                <p:grpSpPr>
                                  <a:xfrm>
                                    <a:off x="1979712" y="3950990"/>
                                    <a:ext cx="3117400" cy="1710258"/>
                                    <a:chOff x="4572000" y="3433835"/>
                                    <a:chExt cx="3117400" cy="1710258"/>
                                  </a:xfrm>
                                </p:grpSpPr>
                                <p:grpSp>
                                  <p:nvGrpSpPr>
                                    <p:cNvPr id="263" name="Gruppieren 577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4572000" y="3433835"/>
                                      <a:ext cx="3117400" cy="1710258"/>
                                      <a:chOff x="4572000" y="3433835"/>
                                      <a:chExt cx="3117400" cy="1710258"/>
                                    </a:xfrm>
                                  </p:grpSpPr>
                                  <p:grpSp>
                                    <p:nvGrpSpPr>
                                      <p:cNvPr id="265" name="Gruppieren 579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4572000" y="3433835"/>
                                        <a:ext cx="3117400" cy="1710258"/>
                                        <a:chOff x="4572000" y="3433835"/>
                                        <a:chExt cx="3117400" cy="1710258"/>
                                      </a:xfrm>
                                    </p:grpSpPr>
                                    <p:grpSp>
                                      <p:nvGrpSpPr>
                                        <p:cNvPr id="267" name="Gruppieren 581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4572000" y="3433835"/>
                                          <a:ext cx="3117400" cy="1710258"/>
                                          <a:chOff x="1061613" y="3985892"/>
                                          <a:chExt cx="3117400" cy="1710258"/>
                                        </a:xfrm>
                                      </p:grpSpPr>
                                      <p:sp>
                                        <p:nvSpPr>
                                          <p:cNvPr id="285" name="Freihandform 607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1130425" y="4872184"/>
                                            <a:ext cx="2926080" cy="313815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0 w 2926080"/>
                                              <a:gd name="connsiteY0" fmla="*/ 260813 h 313815"/>
                                              <a:gd name="connsiteX1" fmla="*/ 346509 w 2926080"/>
                                              <a:gd name="connsiteY1" fmla="*/ 280064 h 313815"/>
                                              <a:gd name="connsiteX2" fmla="*/ 731520 w 2926080"/>
                                              <a:gd name="connsiteY2" fmla="*/ 164561 h 313815"/>
                                              <a:gd name="connsiteX3" fmla="*/ 1001027 w 2926080"/>
                                              <a:gd name="connsiteY3" fmla="*/ 289689 h 313815"/>
                                              <a:gd name="connsiteX4" fmla="*/ 1299410 w 2926080"/>
                                              <a:gd name="connsiteY4" fmla="*/ 231937 h 313815"/>
                                              <a:gd name="connsiteX5" fmla="*/ 1434164 w 2926080"/>
                                              <a:gd name="connsiteY5" fmla="*/ 174186 h 313815"/>
                                              <a:gd name="connsiteX6" fmla="*/ 1588168 w 2926080"/>
                                              <a:gd name="connsiteY6" fmla="*/ 308940 h 313815"/>
                                              <a:gd name="connsiteX7" fmla="*/ 1809549 w 2926080"/>
                                              <a:gd name="connsiteY7" fmla="*/ 241563 h 313815"/>
                                              <a:gd name="connsiteX8" fmla="*/ 1905802 w 2926080"/>
                                              <a:gd name="connsiteY8" fmla="*/ 193436 h 313815"/>
                                              <a:gd name="connsiteX9" fmla="*/ 2107932 w 2926080"/>
                                              <a:gd name="connsiteY9" fmla="*/ 308940 h 313815"/>
                                              <a:gd name="connsiteX10" fmla="*/ 2579570 w 2926080"/>
                                              <a:gd name="connsiteY10" fmla="*/ 931 h 313815"/>
                                              <a:gd name="connsiteX11" fmla="*/ 2926080 w 2926080"/>
                                              <a:gd name="connsiteY11" fmla="*/ 231937 h 313815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  <a:cxn ang="0">
                                                <a:pos x="connsiteX11" y="connsiteY11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2926080" h="313815">
                                                <a:moveTo>
                                                  <a:pt x="0" y="260813"/>
                                                </a:moveTo>
                                                <a:cubicBezTo>
                                                  <a:pt x="112294" y="278459"/>
                                                  <a:pt x="224589" y="296106"/>
                                                  <a:pt x="346509" y="280064"/>
                                                </a:cubicBezTo>
                                                <a:cubicBezTo>
                                                  <a:pt x="468429" y="264022"/>
                                                  <a:pt x="622434" y="162957"/>
                                                  <a:pt x="731520" y="164561"/>
                                                </a:cubicBezTo>
                                                <a:cubicBezTo>
                                                  <a:pt x="840606" y="166165"/>
                                                  <a:pt x="906379" y="278460"/>
                                                  <a:pt x="1001027" y="289689"/>
                                                </a:cubicBezTo>
                                                <a:cubicBezTo>
                                                  <a:pt x="1095675" y="300918"/>
                                                  <a:pt x="1227221" y="251187"/>
                                                  <a:pt x="1299410" y="231937"/>
                                                </a:cubicBezTo>
                                                <a:cubicBezTo>
                                                  <a:pt x="1371599" y="212687"/>
                                                  <a:pt x="1386038" y="161352"/>
                                                  <a:pt x="1434164" y="174186"/>
                                                </a:cubicBezTo>
                                                <a:cubicBezTo>
                                                  <a:pt x="1482290" y="187020"/>
                                                  <a:pt x="1525604" y="297710"/>
                                                  <a:pt x="1588168" y="308940"/>
                                                </a:cubicBezTo>
                                                <a:cubicBezTo>
                                                  <a:pt x="1650732" y="320170"/>
                                                  <a:pt x="1756610" y="260814"/>
                                                  <a:pt x="1809549" y="241563"/>
                                                </a:cubicBezTo>
                                                <a:cubicBezTo>
                                                  <a:pt x="1862488" y="222312"/>
                                                  <a:pt x="1856072" y="182207"/>
                                                  <a:pt x="1905802" y="193436"/>
                                                </a:cubicBezTo>
                                                <a:cubicBezTo>
                                                  <a:pt x="1955532" y="204665"/>
                                                  <a:pt x="1995637" y="341024"/>
                                                  <a:pt x="2107932" y="308940"/>
                                                </a:cubicBezTo>
                                                <a:cubicBezTo>
                                                  <a:pt x="2220227" y="276856"/>
                                                  <a:pt x="2443212" y="13765"/>
                                                  <a:pt x="2579570" y="931"/>
                                                </a:cubicBezTo>
                                                <a:cubicBezTo>
                                                  <a:pt x="2715928" y="-11903"/>
                                                  <a:pt x="2821004" y="110017"/>
                                                  <a:pt x="2926080" y="231937"/>
                                                </a:cubicBezTo>
                                              </a:path>
                                            </a:pathLst>
                                          </a:custGeom>
                                          <a:noFill/>
                                          <a:ln>
                                            <a:solidFill>
                                              <a:srgbClr val="FF0000"/>
                                            </a:solidFill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US">
                                              <a:solidFill>
                                                <a:prstClr val="white"/>
                                              </a:solidFill>
                                            </a:endParaRP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286" name="Ellipse 608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3446590" y="4891294"/>
                                            <a:ext cx="144000" cy="144000"/>
                                          </a:xfrm>
                                          <a:prstGeom prst="ellipse">
                                            <a:avLst/>
                                          </a:prstGeom>
                                          <a:solidFill>
                                            <a:schemeClr val="bg1"/>
                                          </a:solidFill>
                                          <a:ln>
                                            <a:solidFill>
                                              <a:srgbClr val="FF0000"/>
                                            </a:solidFill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r>
                                              <a:rPr lang="de-DE" sz="1600" dirty="0">
                                                <a:solidFill>
                                                  <a:srgbClr val="FF0000"/>
                                                </a:solidFill>
                                                <a:latin typeface="Arial" panose="020B0604020202020204" pitchFamily="34" charset="0"/>
                                                <a:cs typeface="Arial" panose="020B0604020202020204" pitchFamily="34" charset="0"/>
                                              </a:rPr>
                                              <a:t>-</a:t>
                                            </a:r>
                                            <a:endParaRPr lang="en-US" sz="1600" dirty="0">
                                              <a:solidFill>
                                                <a:srgbClr val="FF0000"/>
                                              </a:solidFill>
                                              <a:latin typeface="Arial" panose="020B0604020202020204" pitchFamily="34" charset="0"/>
                                              <a:cs typeface="Arial" panose="020B0604020202020204" pitchFamily="34" charset="0"/>
                                            </a:endParaRP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287" name="Ellipse 609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2986199" y="5018847"/>
                                            <a:ext cx="144000" cy="144000"/>
                                          </a:xfrm>
                                          <a:prstGeom prst="ellipse">
                                            <a:avLst/>
                                          </a:prstGeom>
                                          <a:solidFill>
                                            <a:schemeClr val="bg1"/>
                                          </a:solidFill>
                                          <a:ln>
                                            <a:solidFill>
                                              <a:srgbClr val="FF0000"/>
                                            </a:solidFill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r>
                                              <a:rPr lang="de-DE" sz="1600" dirty="0">
                                                <a:solidFill>
                                                  <a:srgbClr val="FF0000"/>
                                                </a:solidFill>
                                                <a:latin typeface="Arial" panose="020B0604020202020204" pitchFamily="34" charset="0"/>
                                                <a:cs typeface="Arial" panose="020B0604020202020204" pitchFamily="34" charset="0"/>
                                              </a:rPr>
                                              <a:t>-</a:t>
                                            </a:r>
                                            <a:endParaRPr lang="en-US" sz="1600" dirty="0">
                                              <a:solidFill>
                                                <a:srgbClr val="FF0000"/>
                                              </a:solidFill>
                                              <a:latin typeface="Arial" panose="020B0604020202020204" pitchFamily="34" charset="0"/>
                                              <a:cs typeface="Arial" panose="020B0604020202020204" pitchFamily="34" charset="0"/>
                                            </a:endParaRP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288" name="Ellipse 610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2598277" y="5076125"/>
                                            <a:ext cx="144000" cy="144000"/>
                                          </a:xfrm>
                                          <a:prstGeom prst="ellipse">
                                            <a:avLst/>
                                          </a:prstGeom>
                                          <a:solidFill>
                                            <a:schemeClr val="bg1"/>
                                          </a:solidFill>
                                          <a:ln>
                                            <a:solidFill>
                                              <a:srgbClr val="FF0000"/>
                                            </a:solidFill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r>
                                              <a:rPr lang="de-DE" sz="1600" dirty="0">
                                                <a:solidFill>
                                                  <a:srgbClr val="FF0000"/>
                                                </a:solidFill>
                                                <a:latin typeface="Arial" panose="020B0604020202020204" pitchFamily="34" charset="0"/>
                                                <a:cs typeface="Arial" panose="020B0604020202020204" pitchFamily="34" charset="0"/>
                                              </a:rPr>
                                              <a:t>-</a:t>
                                            </a:r>
                                            <a:endParaRPr lang="en-US" sz="1600" dirty="0">
                                              <a:solidFill>
                                                <a:srgbClr val="FF0000"/>
                                              </a:solidFill>
                                              <a:latin typeface="Arial" panose="020B0604020202020204" pitchFamily="34" charset="0"/>
                                              <a:cs typeface="Arial" panose="020B0604020202020204" pitchFamily="34" charset="0"/>
                                            </a:endParaRP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289" name="Ellipse 611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2139699" y="5077939"/>
                                            <a:ext cx="144000" cy="144000"/>
                                          </a:xfrm>
                                          <a:prstGeom prst="ellipse">
                                            <a:avLst/>
                                          </a:prstGeom>
                                          <a:solidFill>
                                            <a:schemeClr val="bg1"/>
                                          </a:solidFill>
                                          <a:ln>
                                            <a:solidFill>
                                              <a:srgbClr val="FF0000"/>
                                            </a:solidFill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r>
                                              <a:rPr lang="de-DE" sz="1600" dirty="0">
                                                <a:solidFill>
                                                  <a:srgbClr val="FF0000"/>
                                                </a:solidFill>
                                                <a:latin typeface="Arial" panose="020B0604020202020204" pitchFamily="34" charset="0"/>
                                                <a:cs typeface="Arial" panose="020B0604020202020204" pitchFamily="34" charset="0"/>
                                              </a:rPr>
                                              <a:t>-</a:t>
                                            </a:r>
                                            <a:endParaRPr lang="en-US" sz="1600" dirty="0">
                                              <a:solidFill>
                                                <a:srgbClr val="FF0000"/>
                                              </a:solidFill>
                                              <a:latin typeface="Arial" panose="020B0604020202020204" pitchFamily="34" charset="0"/>
                                              <a:cs typeface="Arial" panose="020B0604020202020204" pitchFamily="34" charset="0"/>
                                            </a:endParaRP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290" name="Ellipse 612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1704564" y="5076125"/>
                                            <a:ext cx="144000" cy="144000"/>
                                          </a:xfrm>
                                          <a:prstGeom prst="ellipse">
                                            <a:avLst/>
                                          </a:prstGeom>
                                          <a:solidFill>
                                            <a:schemeClr val="bg1"/>
                                          </a:solidFill>
                                          <a:ln>
                                            <a:solidFill>
                                              <a:srgbClr val="FF0000"/>
                                            </a:solidFill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r>
                                              <a:rPr lang="de-DE" sz="1600" dirty="0">
                                                <a:solidFill>
                                                  <a:srgbClr val="FF0000"/>
                                                </a:solidFill>
                                                <a:latin typeface="Arial" panose="020B0604020202020204" pitchFamily="34" charset="0"/>
                                                <a:cs typeface="Arial" panose="020B0604020202020204" pitchFamily="34" charset="0"/>
                                              </a:rPr>
                                              <a:t>-</a:t>
                                            </a:r>
                                            <a:endParaRPr lang="en-US" sz="1600" dirty="0">
                                              <a:solidFill>
                                                <a:srgbClr val="FF0000"/>
                                              </a:solidFill>
                                              <a:latin typeface="Arial" panose="020B0604020202020204" pitchFamily="34" charset="0"/>
                                              <a:cs typeface="Arial" panose="020B0604020202020204" pitchFamily="34" charset="0"/>
                                            </a:endParaRP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291" name="Ellipse 613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1226446" y="5090847"/>
                                            <a:ext cx="144000" cy="144000"/>
                                          </a:xfrm>
                                          <a:prstGeom prst="ellipse">
                                            <a:avLst/>
                                          </a:prstGeom>
                                          <a:solidFill>
                                            <a:schemeClr val="bg1"/>
                                          </a:solidFill>
                                          <a:ln>
                                            <a:solidFill>
                                              <a:srgbClr val="FF0000"/>
                                            </a:solidFill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r>
                                              <a:rPr lang="de-DE" sz="1600" dirty="0">
                                                <a:solidFill>
                                                  <a:srgbClr val="FF0000"/>
                                                </a:solidFill>
                                                <a:latin typeface="Arial" panose="020B0604020202020204" pitchFamily="34" charset="0"/>
                                                <a:cs typeface="Arial" panose="020B0604020202020204" pitchFamily="34" charset="0"/>
                                              </a:rPr>
                                              <a:t>-</a:t>
                                            </a:r>
                                            <a:endParaRPr lang="en-US" sz="1600" dirty="0">
                                              <a:solidFill>
                                                <a:srgbClr val="FF0000"/>
                                              </a:solidFill>
                                              <a:latin typeface="Arial" panose="020B0604020202020204" pitchFamily="34" charset="0"/>
                                              <a:cs typeface="Arial" panose="020B0604020202020204" pitchFamily="34" charset="0"/>
                                            </a:endParaRP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292" name="Freihandform 614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1100162" y="4274697"/>
                                            <a:ext cx="2897205" cy="285814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0 w 2897205"/>
                                              <a:gd name="connsiteY0" fmla="*/ 285814 h 285814"/>
                                              <a:gd name="connsiteX1" fmla="*/ 125129 w 2897205"/>
                                              <a:gd name="connsiteY1" fmla="*/ 160685 h 285814"/>
                                              <a:gd name="connsiteX2" fmla="*/ 279133 w 2897205"/>
                                              <a:gd name="connsiteY2" fmla="*/ 102934 h 285814"/>
                                              <a:gd name="connsiteX3" fmla="*/ 481263 w 2897205"/>
                                              <a:gd name="connsiteY3" fmla="*/ 189561 h 285814"/>
                                              <a:gd name="connsiteX4" fmla="*/ 664143 w 2897205"/>
                                              <a:gd name="connsiteY4" fmla="*/ 131809 h 285814"/>
                                              <a:gd name="connsiteX5" fmla="*/ 808522 w 2897205"/>
                                              <a:gd name="connsiteY5" fmla="*/ 54807 h 285814"/>
                                              <a:gd name="connsiteX6" fmla="*/ 1020278 w 2897205"/>
                                              <a:gd name="connsiteY6" fmla="*/ 160685 h 285814"/>
                                              <a:gd name="connsiteX7" fmla="*/ 1270535 w 2897205"/>
                                              <a:gd name="connsiteY7" fmla="*/ 218437 h 285814"/>
                                              <a:gd name="connsiteX8" fmla="*/ 1636295 w 2897205"/>
                                              <a:gd name="connsiteY8" fmla="*/ 6681 h 285814"/>
                                              <a:gd name="connsiteX9" fmla="*/ 1876927 w 2897205"/>
                                              <a:gd name="connsiteY9" fmla="*/ 64433 h 285814"/>
                                              <a:gd name="connsiteX10" fmla="*/ 2011680 w 2897205"/>
                                              <a:gd name="connsiteY10" fmla="*/ 179936 h 285814"/>
                                              <a:gd name="connsiteX11" fmla="*/ 2233061 w 2897205"/>
                                              <a:gd name="connsiteY11" fmla="*/ 74058 h 285814"/>
                                              <a:gd name="connsiteX12" fmla="*/ 2377440 w 2897205"/>
                                              <a:gd name="connsiteY12" fmla="*/ 102934 h 285814"/>
                                              <a:gd name="connsiteX13" fmla="*/ 2454442 w 2897205"/>
                                              <a:gd name="connsiteY13" fmla="*/ 151060 h 285814"/>
                                              <a:gd name="connsiteX14" fmla="*/ 2637322 w 2897205"/>
                                              <a:gd name="connsiteY14" fmla="*/ 64433 h 285814"/>
                                              <a:gd name="connsiteX15" fmla="*/ 2791327 w 2897205"/>
                                              <a:gd name="connsiteY15" fmla="*/ 131809 h 285814"/>
                                              <a:gd name="connsiteX16" fmla="*/ 2897205 w 2897205"/>
                                              <a:gd name="connsiteY16" fmla="*/ 74058 h 285814"/>
                                              <a:gd name="connsiteX17" fmla="*/ 2897205 w 2897205"/>
                                              <a:gd name="connsiteY17" fmla="*/ 74058 h 285814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  <a:cxn ang="0">
                                                <a:pos x="connsiteX11" y="connsiteY11"/>
                                              </a:cxn>
                                              <a:cxn ang="0">
                                                <a:pos x="connsiteX12" y="connsiteY12"/>
                                              </a:cxn>
                                              <a:cxn ang="0">
                                                <a:pos x="connsiteX13" y="connsiteY13"/>
                                              </a:cxn>
                                              <a:cxn ang="0">
                                                <a:pos x="connsiteX14" y="connsiteY14"/>
                                              </a:cxn>
                                              <a:cxn ang="0">
                                                <a:pos x="connsiteX15" y="connsiteY15"/>
                                              </a:cxn>
                                              <a:cxn ang="0">
                                                <a:pos x="connsiteX16" y="connsiteY16"/>
                                              </a:cxn>
                                              <a:cxn ang="0">
                                                <a:pos x="connsiteX17" y="connsiteY17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2897205" h="285814">
                                                <a:moveTo>
                                                  <a:pt x="0" y="285814"/>
                                                </a:moveTo>
                                                <a:cubicBezTo>
                                                  <a:pt x="39303" y="238489"/>
                                                  <a:pt x="78607" y="191165"/>
                                                  <a:pt x="125129" y="160685"/>
                                                </a:cubicBezTo>
                                                <a:cubicBezTo>
                                                  <a:pt x="171651" y="130205"/>
                                                  <a:pt x="219777" y="98121"/>
                                                  <a:pt x="279133" y="102934"/>
                                                </a:cubicBezTo>
                                                <a:cubicBezTo>
                                                  <a:pt x="338489" y="107747"/>
                                                  <a:pt x="417095" y="184749"/>
                                                  <a:pt x="481263" y="189561"/>
                                                </a:cubicBezTo>
                                                <a:cubicBezTo>
                                                  <a:pt x="545431" y="194373"/>
                                                  <a:pt x="609600" y="154268"/>
                                                  <a:pt x="664143" y="131809"/>
                                                </a:cubicBezTo>
                                                <a:cubicBezTo>
                                                  <a:pt x="718686" y="109350"/>
                                                  <a:pt x="749166" y="49994"/>
                                                  <a:pt x="808522" y="54807"/>
                                                </a:cubicBezTo>
                                                <a:cubicBezTo>
                                                  <a:pt x="867878" y="59620"/>
                                                  <a:pt x="943276" y="133413"/>
                                                  <a:pt x="1020278" y="160685"/>
                                                </a:cubicBezTo>
                                                <a:cubicBezTo>
                                                  <a:pt x="1097280" y="187957"/>
                                                  <a:pt x="1167866" y="244104"/>
                                                  <a:pt x="1270535" y="218437"/>
                                                </a:cubicBezTo>
                                                <a:cubicBezTo>
                                                  <a:pt x="1373204" y="192770"/>
                                                  <a:pt x="1535230" y="32348"/>
                                                  <a:pt x="1636295" y="6681"/>
                                                </a:cubicBezTo>
                                                <a:cubicBezTo>
                                                  <a:pt x="1737360" y="-18986"/>
                                                  <a:pt x="1814363" y="35557"/>
                                                  <a:pt x="1876927" y="64433"/>
                                                </a:cubicBezTo>
                                                <a:cubicBezTo>
                                                  <a:pt x="1939491" y="93309"/>
                                                  <a:pt x="1952324" y="178332"/>
                                                  <a:pt x="2011680" y="179936"/>
                                                </a:cubicBezTo>
                                                <a:cubicBezTo>
                                                  <a:pt x="2071036" y="181540"/>
                                                  <a:pt x="2172101" y="86892"/>
                                                  <a:pt x="2233061" y="74058"/>
                                                </a:cubicBezTo>
                                                <a:cubicBezTo>
                                                  <a:pt x="2294021" y="61224"/>
                                                  <a:pt x="2340543" y="90100"/>
                                                  <a:pt x="2377440" y="102934"/>
                                                </a:cubicBezTo>
                                                <a:cubicBezTo>
                                                  <a:pt x="2414337" y="115768"/>
                                                  <a:pt x="2411128" y="157477"/>
                                                  <a:pt x="2454442" y="151060"/>
                                                </a:cubicBezTo>
                                                <a:cubicBezTo>
                                                  <a:pt x="2497756" y="144643"/>
                                                  <a:pt x="2581175" y="67641"/>
                                                  <a:pt x="2637322" y="64433"/>
                                                </a:cubicBezTo>
                                                <a:cubicBezTo>
                                                  <a:pt x="2693469" y="61225"/>
                                                  <a:pt x="2748013" y="130205"/>
                                                  <a:pt x="2791327" y="131809"/>
                                                </a:cubicBezTo>
                                                <a:cubicBezTo>
                                                  <a:pt x="2834641" y="133413"/>
                                                  <a:pt x="2897205" y="74058"/>
                                                  <a:pt x="2897205" y="74058"/>
                                                </a:cubicBezTo>
                                                <a:lnTo>
                                                  <a:pt x="2897205" y="74058"/>
                                                </a:lnTo>
                                              </a:path>
                                            </a:pathLst>
                                          </a:custGeom>
                                          <a:noFill/>
                                          <a:ln>
                                            <a:solidFill>
                                              <a:srgbClr val="FF0000"/>
                                            </a:solidFill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US">
                                              <a:solidFill>
                                                <a:prstClr val="white"/>
                                              </a:solidFill>
                                            </a:endParaRP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293" name="Ellipse 615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2884660" y="4307308"/>
                                            <a:ext cx="144000" cy="144000"/>
                                          </a:xfrm>
                                          <a:prstGeom prst="ellipse">
                                            <a:avLst/>
                                          </a:prstGeom>
                                          <a:solidFill>
                                            <a:schemeClr val="bg1"/>
                                          </a:solidFill>
                                          <a:ln>
                                            <a:solidFill>
                                              <a:srgbClr val="FF0000"/>
                                            </a:solidFill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r>
                                              <a:rPr lang="de-DE" sz="1600" dirty="0">
                                                <a:solidFill>
                                                  <a:srgbClr val="FF0000"/>
                                                </a:solidFill>
                                                <a:latin typeface="Arial" panose="020B0604020202020204" pitchFamily="34" charset="0"/>
                                                <a:cs typeface="Arial" panose="020B0604020202020204" pitchFamily="34" charset="0"/>
                                              </a:rPr>
                                              <a:t>-</a:t>
                                            </a:r>
                                            <a:endParaRPr lang="en-US" sz="1600" dirty="0">
                                              <a:solidFill>
                                                <a:srgbClr val="FF0000"/>
                                              </a:solidFill>
                                              <a:latin typeface="Arial" panose="020B0604020202020204" pitchFamily="34" charset="0"/>
                                              <a:cs typeface="Arial" panose="020B0604020202020204" pitchFamily="34" charset="0"/>
                                            </a:endParaRP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294" name="Ellipse 616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2076500" y="4403921"/>
                                            <a:ext cx="144000" cy="144000"/>
                                          </a:xfrm>
                                          <a:prstGeom prst="ellipse">
                                            <a:avLst/>
                                          </a:prstGeom>
                                          <a:solidFill>
                                            <a:schemeClr val="bg1"/>
                                          </a:solidFill>
                                          <a:ln>
                                            <a:solidFill>
                                              <a:srgbClr val="FF0000"/>
                                            </a:solidFill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r>
                                              <a:rPr lang="de-DE" sz="1600" dirty="0">
                                                <a:solidFill>
                                                  <a:srgbClr val="FF0000"/>
                                                </a:solidFill>
                                                <a:latin typeface="Arial" panose="020B0604020202020204" pitchFamily="34" charset="0"/>
                                                <a:cs typeface="Arial" panose="020B0604020202020204" pitchFamily="34" charset="0"/>
                                              </a:rPr>
                                              <a:t>-</a:t>
                                            </a:r>
                                            <a:endParaRPr lang="en-US" sz="1600" dirty="0">
                                              <a:solidFill>
                                                <a:srgbClr val="FF0000"/>
                                              </a:solidFill>
                                              <a:latin typeface="Arial" panose="020B0604020202020204" pitchFamily="34" charset="0"/>
                                              <a:cs typeface="Arial" panose="020B0604020202020204" pitchFamily="34" charset="0"/>
                                            </a:endParaRP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295" name="Ellipse 617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1584129" y="4392585"/>
                                            <a:ext cx="144000" cy="144000"/>
                                          </a:xfrm>
                                          <a:prstGeom prst="ellipse">
                                            <a:avLst/>
                                          </a:prstGeom>
                                          <a:solidFill>
                                            <a:schemeClr val="bg1"/>
                                          </a:solidFill>
                                          <a:ln>
                                            <a:solidFill>
                                              <a:srgbClr val="FF0000"/>
                                            </a:solidFill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r>
                                              <a:rPr lang="de-DE" sz="1600" dirty="0">
                                                <a:solidFill>
                                                  <a:srgbClr val="FF0000"/>
                                                </a:solidFill>
                                                <a:latin typeface="Arial" panose="020B0604020202020204" pitchFamily="34" charset="0"/>
                                                <a:cs typeface="Arial" panose="020B0604020202020204" pitchFamily="34" charset="0"/>
                                              </a:rPr>
                                              <a:t>-</a:t>
                                            </a:r>
                                            <a:endParaRPr lang="en-US" sz="1600" dirty="0">
                                              <a:solidFill>
                                                <a:srgbClr val="FF0000"/>
                                              </a:solidFill>
                                              <a:latin typeface="Arial" panose="020B0604020202020204" pitchFamily="34" charset="0"/>
                                              <a:cs typeface="Arial" panose="020B0604020202020204" pitchFamily="34" charset="0"/>
                                            </a:endParaRP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296" name="Ellipse 618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1151067" y="4355594"/>
                                            <a:ext cx="144000" cy="144000"/>
                                          </a:xfrm>
                                          <a:prstGeom prst="ellipse">
                                            <a:avLst/>
                                          </a:prstGeom>
                                          <a:solidFill>
                                            <a:schemeClr val="bg1"/>
                                          </a:solidFill>
                                          <a:ln>
                                            <a:solidFill>
                                              <a:srgbClr val="FF0000"/>
                                            </a:solidFill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r>
                                              <a:rPr lang="de-DE" sz="1600" dirty="0">
                                                <a:solidFill>
                                                  <a:srgbClr val="FF0000"/>
                                                </a:solidFill>
                                                <a:latin typeface="Arial" panose="020B0604020202020204" pitchFamily="34" charset="0"/>
                                                <a:cs typeface="Arial" panose="020B0604020202020204" pitchFamily="34" charset="0"/>
                                              </a:rPr>
                                              <a:t>-</a:t>
                                            </a:r>
                                            <a:endParaRPr lang="en-US" sz="1600" dirty="0">
                                              <a:solidFill>
                                                <a:srgbClr val="FF0000"/>
                                              </a:solidFill>
                                              <a:latin typeface="Arial" panose="020B0604020202020204" pitchFamily="34" charset="0"/>
                                              <a:cs typeface="Arial" panose="020B0604020202020204" pitchFamily="34" charset="0"/>
                                            </a:endParaRP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297" name="Ellipse 619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3265703" y="4305267"/>
                                            <a:ext cx="144000" cy="144000"/>
                                          </a:xfrm>
                                          <a:prstGeom prst="ellipse">
                                            <a:avLst/>
                                          </a:prstGeom>
                                          <a:solidFill>
                                            <a:schemeClr val="bg1"/>
                                          </a:solidFill>
                                          <a:ln>
                                            <a:solidFill>
                                              <a:srgbClr val="FF0000"/>
                                            </a:solidFill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r>
                                              <a:rPr lang="de-DE" sz="1600" dirty="0">
                                                <a:solidFill>
                                                  <a:srgbClr val="FF0000"/>
                                                </a:solidFill>
                                                <a:latin typeface="Arial" panose="020B0604020202020204" pitchFamily="34" charset="0"/>
                                                <a:cs typeface="Arial" panose="020B0604020202020204" pitchFamily="34" charset="0"/>
                                              </a:rPr>
                                              <a:t>-</a:t>
                                            </a:r>
                                            <a:endParaRPr lang="en-US" sz="1600" dirty="0">
                                              <a:solidFill>
                                                <a:srgbClr val="FF0000"/>
                                              </a:solidFill>
                                              <a:latin typeface="Arial" panose="020B0604020202020204" pitchFamily="34" charset="0"/>
                                              <a:cs typeface="Arial" panose="020B0604020202020204" pitchFamily="34" charset="0"/>
                                            </a:endParaRP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298" name="Ellipse 620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3722492" y="4325121"/>
                                            <a:ext cx="144000" cy="144000"/>
                                          </a:xfrm>
                                          <a:prstGeom prst="ellipse">
                                            <a:avLst/>
                                          </a:prstGeom>
                                          <a:solidFill>
                                            <a:schemeClr val="bg1"/>
                                          </a:solidFill>
                                          <a:ln>
                                            <a:solidFill>
                                              <a:srgbClr val="FF0000"/>
                                            </a:solidFill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r>
                                              <a:rPr lang="de-DE" sz="1600" dirty="0">
                                                <a:solidFill>
                                                  <a:srgbClr val="FF0000"/>
                                                </a:solidFill>
                                                <a:latin typeface="Arial" panose="020B0604020202020204" pitchFamily="34" charset="0"/>
                                                <a:cs typeface="Arial" panose="020B0604020202020204" pitchFamily="34" charset="0"/>
                                              </a:rPr>
                                              <a:t>-</a:t>
                                            </a:r>
                                            <a:endParaRPr lang="en-US" sz="1600" dirty="0">
                                              <a:solidFill>
                                                <a:srgbClr val="FF0000"/>
                                              </a:solidFill>
                                              <a:latin typeface="Arial" panose="020B0604020202020204" pitchFamily="34" charset="0"/>
                                              <a:cs typeface="Arial" panose="020B0604020202020204" pitchFamily="34" charset="0"/>
                                            </a:endParaRPr>
                                          </a:p>
                                        </p:txBody>
                                      </p:sp>
                                      <p:cxnSp>
                                        <p:nvCxnSpPr>
                                          <p:cNvPr id="299" name="Gerade Verbindung 621"/>
                                          <p:cNvCxnSpPr>
                                            <a:endCxn id="295" idx="1"/>
                                          </p:cNvCxnSpPr>
                                          <p:nvPr/>
                                        </p:nvCxnSpPr>
                                        <p:spPr>
                                          <a:xfrm>
                                            <a:off x="1445026" y="4167934"/>
                                            <a:ext cx="160191" cy="245739"/>
                                          </a:xfrm>
                                          <a:prstGeom prst="line">
                                            <a:avLst/>
                                          </a:prstGeom>
                                          <a:ln w="15875">
                                            <a:solidFill>
                                              <a:schemeClr val="tx1"/>
                                            </a:solidFill>
                                            <a:prstDash val="sysDash"/>
                                          </a:ln>
                                        </p:spPr>
                                        <p:style>
                                          <a:lnRef idx="1">
                                            <a:schemeClr val="accent1"/>
                                          </a:lnRef>
                                          <a:fillRef idx="0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</p:cxnSp>
                                      <p:cxnSp>
                                        <p:nvCxnSpPr>
                                          <p:cNvPr id="300" name="Gerade Verbindung 622"/>
                                          <p:cNvCxnSpPr>
                                            <a:endCxn id="262" idx="0"/>
                                          </p:cNvCxnSpPr>
                                          <p:nvPr/>
                                        </p:nvCxnSpPr>
                                        <p:spPr>
                                          <a:xfrm>
                                            <a:off x="2535895" y="4095926"/>
                                            <a:ext cx="8673" cy="247887"/>
                                          </a:xfrm>
                                          <a:prstGeom prst="line">
                                            <a:avLst/>
                                          </a:prstGeom>
                                          <a:ln w="15875">
                                            <a:solidFill>
                                              <a:schemeClr val="tx1"/>
                                            </a:solidFill>
                                            <a:prstDash val="sysDash"/>
                                          </a:ln>
                                        </p:spPr>
                                        <p:style>
                                          <a:lnRef idx="1">
                                            <a:schemeClr val="accent1"/>
                                          </a:lnRef>
                                          <a:fillRef idx="0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</p:cxnSp>
                                      <p:cxnSp>
                                        <p:nvCxnSpPr>
                                          <p:cNvPr id="301" name="Gerade Verbindung 623"/>
                                          <p:cNvCxnSpPr>
                                            <a:endCxn id="296" idx="0"/>
                                          </p:cNvCxnSpPr>
                                          <p:nvPr/>
                                        </p:nvCxnSpPr>
                                        <p:spPr>
                                          <a:xfrm>
                                            <a:off x="1148163" y="4196996"/>
                                            <a:ext cx="74904" cy="158598"/>
                                          </a:xfrm>
                                          <a:prstGeom prst="line">
                                            <a:avLst/>
                                          </a:prstGeom>
                                          <a:ln w="15875">
                                            <a:solidFill>
                                              <a:schemeClr val="tx1"/>
                                            </a:solidFill>
                                            <a:prstDash val="sysDash"/>
                                          </a:ln>
                                        </p:spPr>
                                        <p:style>
                                          <a:lnRef idx="1">
                                            <a:schemeClr val="accent1"/>
                                          </a:lnRef>
                                          <a:fillRef idx="0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</p:cxnSp>
                                      <p:sp>
                                        <p:nvSpPr>
                                          <p:cNvPr id="302" name="Rechteck 624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1061613" y="5590284"/>
                                            <a:ext cx="3117400" cy="105866"/>
                                          </a:xfrm>
                                          <a:prstGeom prst="rect">
                                            <a:avLst/>
                                          </a:prstGeom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n>
                                            <a:solidFill>
                                              <a:schemeClr val="bg1">
                                                <a:lumMod val="65000"/>
                                              </a:schemeClr>
                                            </a:solidFill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US">
                                              <a:solidFill>
                                                <a:prstClr val="white"/>
                                              </a:solidFill>
                                            </a:endParaRP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303" name="Rechteck 638"/>
                                          <p:cNvSpPr/>
                                          <p:nvPr/>
                                        </p:nvSpPr>
                                        <p:spPr>
                                          <a:xfrm rot="19918923">
                                            <a:off x="1403943" y="3985892"/>
                                            <a:ext cx="319089" cy="619507"/>
                                          </a:xfrm>
                                          <a:prstGeom prst="rect">
                                            <a:avLst/>
                                          </a:prstGeom>
                                          <a:noFill/>
                                          <a:ln w="25400">
                                            <a:solidFill>
                                              <a:srgbClr val="00B050"/>
                                            </a:solidFill>
                                            <a:prstDash val="sysDash"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US">
                                              <a:solidFill>
                                                <a:prstClr val="white"/>
                                              </a:solidFill>
                                            </a:endParaRP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304" name="Ellipse 640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2863287" y="5289068"/>
                                            <a:ext cx="144000" cy="144000"/>
                                          </a:xfrm>
                                          <a:prstGeom prst="ellipse">
                                            <a:avLst/>
                                          </a:prstGeom>
                                          <a:solidFill>
                                            <a:schemeClr val="bg1"/>
                                          </a:solidFill>
                                          <a:ln>
                                            <a:solidFill>
                                              <a:schemeClr val="tx1"/>
                                            </a:solidFill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r>
                                              <a:rPr lang="de-DE" sz="1600" dirty="0">
                                                <a:solidFill>
                                                  <a:srgbClr val="FF0000"/>
                                                </a:solidFill>
                                                <a:latin typeface="Arial" panose="020B0604020202020204" pitchFamily="34" charset="0"/>
                                                <a:cs typeface="Arial" panose="020B0604020202020204" pitchFamily="34" charset="0"/>
                                              </a:rPr>
                                              <a:t>-</a:t>
                                            </a:r>
                                            <a:endParaRPr lang="en-US" sz="1600" dirty="0">
                                              <a:solidFill>
                                                <a:srgbClr val="FF0000"/>
                                              </a:solidFill>
                                              <a:latin typeface="Arial" panose="020B0604020202020204" pitchFamily="34" charset="0"/>
                                              <a:cs typeface="Arial" panose="020B0604020202020204" pitchFamily="34" charset="0"/>
                                            </a:endParaRP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305" name="Ellipse 641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1938834" y="4881208"/>
                                            <a:ext cx="144000" cy="144000"/>
                                          </a:xfrm>
                                          <a:prstGeom prst="ellipse">
                                            <a:avLst/>
                                          </a:prstGeom>
                                          <a:solidFill>
                                            <a:schemeClr val="bg1"/>
                                          </a:solidFill>
                                          <a:ln>
                                            <a:solidFill>
                                              <a:schemeClr val="tx1"/>
                                            </a:solidFill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r>
                                              <a:rPr lang="de-DE" sz="1600" dirty="0">
                                                <a:solidFill>
                                                  <a:srgbClr val="FF0000"/>
                                                </a:solidFill>
                                                <a:latin typeface="Arial" panose="020B0604020202020204" pitchFamily="34" charset="0"/>
                                                <a:cs typeface="Arial" panose="020B0604020202020204" pitchFamily="34" charset="0"/>
                                              </a:rPr>
                                              <a:t>-</a:t>
                                            </a:r>
                                            <a:endParaRPr lang="en-US" sz="1600" dirty="0">
                                              <a:solidFill>
                                                <a:srgbClr val="FF0000"/>
                                              </a:solidFill>
                                              <a:latin typeface="Arial" panose="020B0604020202020204" pitchFamily="34" charset="0"/>
                                              <a:cs typeface="Arial" panose="020B0604020202020204" pitchFamily="34" charset="0"/>
                                            </a:endParaRPr>
                                          </a:p>
                                        </p:txBody>
                                      </p:sp>
                                    </p:grpSp>
                                    <p:cxnSp>
                                      <p:nvCxnSpPr>
                                        <p:cNvPr id="268" name="Gerade Verbindung 582"/>
                                        <p:cNvCxnSpPr>
                                          <a:endCxn id="293" idx="0"/>
                                        </p:cNvCxnSpPr>
                                        <p:nvPr/>
                                      </p:nvCxnSpPr>
                                      <p:spPr>
                                        <a:xfrm>
                                          <a:off x="6426733" y="3610987"/>
                                          <a:ext cx="40314" cy="144264"/>
                                        </a:xfrm>
                                        <a:prstGeom prst="line">
                                          <a:avLst/>
                                        </a:prstGeom>
                                        <a:ln w="15875">
                                          <a:solidFill>
                                            <a:schemeClr val="tx1"/>
                                          </a:solidFill>
                                          <a:prstDash val="sysDash"/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  <p:cxnSp>
                                      <p:nvCxnSpPr>
                                        <p:cNvPr id="269" name="Gerade Verbindung 583"/>
                                        <p:cNvCxnSpPr>
                                          <a:stCxn id="293" idx="4"/>
                                        </p:cNvCxnSpPr>
                                        <p:nvPr/>
                                      </p:nvCxnSpPr>
                                      <p:spPr>
                                        <a:xfrm flipH="1">
                                          <a:off x="6426733" y="3899251"/>
                                          <a:ext cx="40314" cy="137363"/>
                                        </a:xfrm>
                                        <a:prstGeom prst="line">
                                          <a:avLst/>
                                        </a:prstGeom>
                                        <a:ln w="15875">
                                          <a:solidFill>
                                            <a:schemeClr val="tx1"/>
                                          </a:solidFill>
                                          <a:prstDash val="sysDash"/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  <p:cxnSp>
                                      <p:nvCxnSpPr>
                                        <p:cNvPr id="270" name="Gerade Verbindung 584"/>
                                        <p:cNvCxnSpPr>
                                          <a:stCxn id="262" idx="4"/>
                                        </p:cNvCxnSpPr>
                                        <p:nvPr/>
                                      </p:nvCxnSpPr>
                                      <p:spPr>
                                        <a:xfrm>
                                          <a:off x="6054955" y="3935756"/>
                                          <a:ext cx="62455" cy="229882"/>
                                        </a:xfrm>
                                        <a:prstGeom prst="line">
                                          <a:avLst/>
                                        </a:prstGeom>
                                        <a:ln w="15875">
                                          <a:solidFill>
                                            <a:schemeClr val="tx1"/>
                                          </a:solidFill>
                                          <a:prstDash val="sysDash"/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  <p:cxnSp>
                                      <p:nvCxnSpPr>
                                        <p:cNvPr id="271" name="Gerade Verbindung 585"/>
                                        <p:cNvCxnSpPr>
                                          <a:stCxn id="297" idx="4"/>
                                        </p:cNvCxnSpPr>
                                        <p:nvPr/>
                                      </p:nvCxnSpPr>
                                      <p:spPr>
                                        <a:xfrm>
                                          <a:off x="6848090" y="3897210"/>
                                          <a:ext cx="64928" cy="156451"/>
                                        </a:xfrm>
                                        <a:prstGeom prst="line">
                                          <a:avLst/>
                                        </a:prstGeom>
                                        <a:ln w="15875">
                                          <a:solidFill>
                                            <a:schemeClr val="tx1"/>
                                          </a:solidFill>
                                          <a:prstDash val="sysDash"/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  <p:cxnSp>
                                      <p:nvCxnSpPr>
                                        <p:cNvPr id="272" name="Gerade Verbindung 586"/>
                                        <p:cNvCxnSpPr>
                                          <a:stCxn id="298" idx="4"/>
                                        </p:cNvCxnSpPr>
                                        <p:nvPr/>
                                      </p:nvCxnSpPr>
                                      <p:spPr>
                                        <a:xfrm>
                                          <a:off x="7304879" y="3917064"/>
                                          <a:ext cx="97489" cy="109968"/>
                                        </a:xfrm>
                                        <a:prstGeom prst="line">
                                          <a:avLst/>
                                        </a:prstGeom>
                                        <a:ln w="15875">
                                          <a:solidFill>
                                            <a:schemeClr val="tx1"/>
                                          </a:solidFill>
                                          <a:prstDash val="sysDash"/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  <p:cxnSp>
                                      <p:nvCxnSpPr>
                                        <p:cNvPr id="273" name="Gerade Verbindung 587"/>
                                        <p:cNvCxnSpPr/>
                                        <p:nvPr/>
                                      </p:nvCxnSpPr>
                                      <p:spPr>
                                        <a:xfrm>
                                          <a:off x="5625404" y="3985987"/>
                                          <a:ext cx="172861" cy="202360"/>
                                        </a:xfrm>
                                        <a:prstGeom prst="line">
                                          <a:avLst/>
                                        </a:prstGeom>
                                        <a:ln w="15875">
                                          <a:solidFill>
                                            <a:schemeClr val="tx1"/>
                                          </a:solidFill>
                                          <a:prstDash val="sysDash"/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  <p:cxnSp>
                                      <p:nvCxnSpPr>
                                        <p:cNvPr id="274" name="Gerade Verbindung 588"/>
                                        <p:cNvCxnSpPr>
                                          <a:endCxn id="286" idx="1"/>
                                        </p:cNvCxnSpPr>
                                        <p:nvPr/>
                                      </p:nvCxnSpPr>
                                      <p:spPr>
                                        <a:xfrm>
                                          <a:off x="6911675" y="4207938"/>
                                          <a:ext cx="66390" cy="152387"/>
                                        </a:xfrm>
                                        <a:prstGeom prst="line">
                                          <a:avLst/>
                                        </a:prstGeom>
                                        <a:ln w="15875">
                                          <a:solidFill>
                                            <a:schemeClr val="tx1"/>
                                          </a:solidFill>
                                          <a:prstDash val="sysDash"/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  <p:cxnSp>
                                      <p:nvCxnSpPr>
                                        <p:cNvPr id="275" name="Gerade Verbindung 589"/>
                                        <p:cNvCxnSpPr>
                                          <a:stCxn id="172" idx="4"/>
                                          <a:endCxn id="288" idx="0"/>
                                        </p:cNvCxnSpPr>
                                        <p:nvPr/>
                                      </p:nvCxnSpPr>
                                      <p:spPr>
                                        <a:xfrm>
                                          <a:off x="6109260" y="4319850"/>
                                          <a:ext cx="71404" cy="204218"/>
                                        </a:xfrm>
                                        <a:prstGeom prst="line">
                                          <a:avLst/>
                                        </a:prstGeom>
                                        <a:ln w="15875">
                                          <a:solidFill>
                                            <a:schemeClr val="tx1"/>
                                          </a:solidFill>
                                          <a:prstDash val="sysDash"/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  <p:cxnSp>
                                      <p:nvCxnSpPr>
                                        <p:cNvPr id="276" name="Gerade Verbindung 590"/>
                                        <p:cNvCxnSpPr/>
                                        <p:nvPr/>
                                      </p:nvCxnSpPr>
                                      <p:spPr>
                                        <a:xfrm>
                                          <a:off x="5194531" y="3954987"/>
                                          <a:ext cx="37646" cy="167673"/>
                                        </a:xfrm>
                                        <a:prstGeom prst="line">
                                          <a:avLst/>
                                        </a:prstGeom>
                                        <a:ln w="15875">
                                          <a:solidFill>
                                            <a:schemeClr val="tx1"/>
                                          </a:solidFill>
                                          <a:prstDash val="sysDash"/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  <p:cxnSp>
                                      <p:nvCxnSpPr>
                                        <p:cNvPr id="277" name="Gerade Verbindung 591"/>
                                        <p:cNvCxnSpPr>
                                          <a:stCxn id="296" idx="4"/>
                                        </p:cNvCxnSpPr>
                                        <p:nvPr/>
                                      </p:nvCxnSpPr>
                                      <p:spPr>
                                        <a:xfrm>
                                          <a:off x="4733454" y="3947537"/>
                                          <a:ext cx="77943" cy="255637"/>
                                        </a:xfrm>
                                        <a:prstGeom prst="line">
                                          <a:avLst/>
                                        </a:prstGeom>
                                        <a:ln w="15875">
                                          <a:solidFill>
                                            <a:schemeClr val="tx1"/>
                                          </a:solidFill>
                                          <a:prstDash val="sysDash"/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  <p:cxnSp>
                                      <p:nvCxnSpPr>
                                        <p:cNvPr id="278" name="Gerade Verbindung 592"/>
                                        <p:cNvCxnSpPr/>
                                        <p:nvPr/>
                                      </p:nvCxnSpPr>
                                      <p:spPr>
                                        <a:xfrm flipH="1">
                                          <a:off x="7443491" y="4538845"/>
                                          <a:ext cx="21186" cy="102036"/>
                                        </a:xfrm>
                                        <a:prstGeom prst="line">
                                          <a:avLst/>
                                        </a:prstGeom>
                                        <a:ln w="15875">
                                          <a:solidFill>
                                            <a:schemeClr val="tx1"/>
                                          </a:solidFill>
                                          <a:prstDash val="sysDash"/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  <p:cxnSp>
                                      <p:nvCxnSpPr>
                                        <p:cNvPr id="279" name="Gerade Verbindung 593"/>
                                        <p:cNvCxnSpPr>
                                          <a:stCxn id="287" idx="4"/>
                                        </p:cNvCxnSpPr>
                                        <p:nvPr/>
                                      </p:nvCxnSpPr>
                                      <p:spPr>
                                        <a:xfrm>
                                          <a:off x="6568586" y="4610790"/>
                                          <a:ext cx="81641" cy="102099"/>
                                        </a:xfrm>
                                        <a:prstGeom prst="line">
                                          <a:avLst/>
                                        </a:prstGeom>
                                        <a:ln w="15875">
                                          <a:solidFill>
                                            <a:schemeClr val="tx1"/>
                                          </a:solidFill>
                                          <a:prstDash val="sysDash"/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  <p:cxnSp>
                                      <p:nvCxnSpPr>
                                        <p:cNvPr id="280" name="Gerade Verbindung 594"/>
                                        <p:cNvCxnSpPr/>
                                        <p:nvPr/>
                                      </p:nvCxnSpPr>
                                      <p:spPr>
                                        <a:xfrm>
                                          <a:off x="6160748" y="4667634"/>
                                          <a:ext cx="65202" cy="205759"/>
                                        </a:xfrm>
                                        <a:prstGeom prst="line">
                                          <a:avLst/>
                                        </a:prstGeom>
                                        <a:ln w="15875">
                                          <a:solidFill>
                                            <a:schemeClr val="tx1"/>
                                          </a:solidFill>
                                          <a:prstDash val="sysDash"/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  <p:cxnSp>
                                      <p:nvCxnSpPr>
                                        <p:cNvPr id="281" name="Gerade Verbindung 595"/>
                                        <p:cNvCxnSpPr/>
                                        <p:nvPr/>
                                      </p:nvCxnSpPr>
                                      <p:spPr>
                                        <a:xfrm flipH="1">
                                          <a:off x="5675651" y="4656025"/>
                                          <a:ext cx="47114" cy="128872"/>
                                        </a:xfrm>
                                        <a:prstGeom prst="line">
                                          <a:avLst/>
                                        </a:prstGeom>
                                        <a:ln w="15875">
                                          <a:solidFill>
                                            <a:schemeClr val="tx1"/>
                                          </a:solidFill>
                                          <a:prstDash val="sysDash"/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  <p:cxnSp>
                                      <p:nvCxnSpPr>
                                        <p:cNvPr id="282" name="Gerade Verbindung 596"/>
                                        <p:cNvCxnSpPr/>
                                        <p:nvPr/>
                                      </p:nvCxnSpPr>
                                      <p:spPr>
                                        <a:xfrm flipH="1">
                                          <a:off x="5269183" y="4667634"/>
                                          <a:ext cx="22500" cy="112660"/>
                                        </a:xfrm>
                                        <a:prstGeom prst="line">
                                          <a:avLst/>
                                        </a:prstGeom>
                                        <a:ln w="15875">
                                          <a:solidFill>
                                            <a:schemeClr val="tx1"/>
                                          </a:solidFill>
                                          <a:prstDash val="sysDash"/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  <p:cxnSp>
                                      <p:nvCxnSpPr>
                                        <p:cNvPr id="283" name="Gerade Verbindung 597"/>
                                        <p:cNvCxnSpPr>
                                          <a:endCxn id="290" idx="7"/>
                                        </p:cNvCxnSpPr>
                                        <p:nvPr/>
                                      </p:nvCxnSpPr>
                                      <p:spPr>
                                        <a:xfrm>
                                          <a:off x="5283094" y="4245585"/>
                                          <a:ext cx="54769" cy="299571"/>
                                        </a:xfrm>
                                        <a:prstGeom prst="line">
                                          <a:avLst/>
                                        </a:prstGeom>
                                        <a:ln w="15875">
                                          <a:solidFill>
                                            <a:schemeClr val="tx1"/>
                                          </a:solidFill>
                                          <a:prstDash val="sysDash"/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  <p:cxnSp>
                                      <p:nvCxnSpPr>
                                        <p:cNvPr id="284" name="Gerade Verbindung 598"/>
                                        <p:cNvCxnSpPr>
                                          <a:endCxn id="185" idx="0"/>
                                        </p:cNvCxnSpPr>
                                        <p:nvPr/>
                                      </p:nvCxnSpPr>
                                      <p:spPr>
                                        <a:xfrm>
                                          <a:off x="4793239" y="4667634"/>
                                          <a:ext cx="49527" cy="107911"/>
                                        </a:xfrm>
                                        <a:prstGeom prst="line">
                                          <a:avLst/>
                                        </a:prstGeom>
                                        <a:ln w="15875">
                                          <a:solidFill>
                                            <a:schemeClr val="tx1"/>
                                          </a:solidFill>
                                          <a:prstDash val="sysDash"/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</p:grpSp>
                                  <p:cxnSp>
                                    <p:nvCxnSpPr>
                                      <p:cNvPr id="266" name="Gerade Verbindung 580"/>
                                      <p:cNvCxnSpPr/>
                                      <p:nvPr/>
                                    </p:nvCxnSpPr>
                                    <p:spPr>
                                      <a:xfrm>
                                        <a:off x="7402368" y="4171048"/>
                                        <a:ext cx="49952" cy="242206"/>
                                      </a:xfrm>
                                      <a:prstGeom prst="line">
                                        <a:avLst/>
                                      </a:prstGeom>
                                      <a:ln w="15875">
                                        <a:solidFill>
                                          <a:schemeClr val="tx1"/>
                                        </a:solidFill>
                                        <a:prstDash val="sysDash"/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</p:cxnSp>
                                </p:grpSp>
                                <p:cxnSp>
                                  <p:nvCxnSpPr>
                                    <p:cNvPr id="264" name="Gerade Verbindung 578"/>
                                    <p:cNvCxnSpPr>
                                      <a:endCxn id="289" idx="0"/>
                                    </p:cNvCxnSpPr>
                                    <p:nvPr/>
                                  </p:nvCxnSpPr>
                                  <p:spPr>
                                    <a:xfrm flipH="1">
                                      <a:off x="5722086" y="4332363"/>
                                      <a:ext cx="76179" cy="193519"/>
                                    </a:xfrm>
                                    <a:prstGeom prst="line">
                                      <a:avLst/>
                                    </a:prstGeom>
                                    <a:ln w="15875">
                                      <a:solidFill>
                                        <a:schemeClr val="tx1"/>
                                      </a:solidFill>
                                      <a:prstDash val="sysDash"/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</p:grpSp>
                              <p:sp>
                                <p:nvSpPr>
                                  <p:cNvPr id="262" name="Ellipse 574"/>
                                  <p:cNvSpPr/>
                                  <p:nvPr/>
                                </p:nvSpPr>
                                <p:spPr>
                                  <a:xfrm>
                                    <a:off x="3390667" y="4308911"/>
                                    <a:ext cx="144000" cy="144000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chemeClr val="bg1"/>
                                  </a:solidFill>
                                  <a:ln>
                                    <a:solidFill>
                                      <a:srgbClr val="FF0000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r>
                                      <a:rPr lang="de-DE" sz="1600" dirty="0">
                                        <a:solidFill>
                                          <a:srgbClr val="FF0000"/>
                                        </a:solidFill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a:t>-</a:t>
                                    </a:r>
                                    <a:endParaRPr lang="en-US" sz="1600" dirty="0">
                                      <a:solidFill>
                                        <a:srgbClr val="FF0000"/>
                                      </a:solidFill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endParaRPr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260" name="Ellipse 572"/>
                                <p:cNvSpPr/>
                                <p:nvPr/>
                              </p:nvSpPr>
                              <p:spPr>
                                <a:xfrm>
                                  <a:off x="4776876" y="4872739"/>
                                  <a:ext cx="144000" cy="144000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rgbClr val="FF0000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r>
                                    <a:rPr lang="de-DE" sz="1600" dirty="0">
                                      <a:solidFill>
                                        <a:srgbClr val="FF0000"/>
                                      </a:solidFill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a:t>-</a:t>
                                  </a:r>
                                  <a:endParaRPr lang="en-US" sz="1600" dirty="0">
                                    <a:solidFill>
                                      <a:srgbClr val="FF0000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endParaRPr>
                                </a:p>
                              </p:txBody>
                            </p:sp>
                          </p:grpSp>
                        </p:grpSp>
                        <p:sp>
                          <p:nvSpPr>
                            <p:cNvPr id="235" name="Ellipse 534"/>
                            <p:cNvSpPr/>
                            <p:nvPr/>
                          </p:nvSpPr>
                          <p:spPr>
                            <a:xfrm>
                              <a:off x="9029426" y="3781347"/>
                              <a:ext cx="216024" cy="216024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solidFill>
                                <a:srgbClr val="FF0000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de-DE" dirty="0">
                                  <a:solidFill>
                                    <a:prstClr val="white"/>
                                  </a:solidFill>
                                </a:rPr>
                                <a:t>-</a:t>
                              </a:r>
                              <a:endParaRPr lang="en-US" dirty="0">
                                <a:solidFill>
                                  <a:prstClr val="white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36" name="Ellipse 536"/>
                            <p:cNvSpPr/>
                            <p:nvPr/>
                          </p:nvSpPr>
                          <p:spPr>
                            <a:xfrm>
                              <a:off x="6471734" y="4597668"/>
                              <a:ext cx="216024" cy="216024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solidFill>
                                <a:srgbClr val="FF0000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de-DE" dirty="0">
                                  <a:solidFill>
                                    <a:prstClr val="white"/>
                                  </a:solidFill>
                                </a:rPr>
                                <a:t>-</a:t>
                              </a:r>
                              <a:endParaRPr lang="en-US" dirty="0">
                                <a:solidFill>
                                  <a:prstClr val="white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37" name="Ellipse 537"/>
                            <p:cNvSpPr/>
                            <p:nvPr/>
                          </p:nvSpPr>
                          <p:spPr>
                            <a:xfrm>
                              <a:off x="8311014" y="4675903"/>
                              <a:ext cx="216024" cy="216024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solidFill>
                                <a:srgbClr val="FF0000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de-DE" dirty="0">
                                  <a:solidFill>
                                    <a:prstClr val="white"/>
                                  </a:solidFill>
                                </a:rPr>
                                <a:t>-</a:t>
                              </a:r>
                              <a:endParaRPr lang="en-US" dirty="0">
                                <a:solidFill>
                                  <a:prstClr val="white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38" name="Ellipse 538"/>
                            <p:cNvSpPr/>
                            <p:nvPr/>
                          </p:nvSpPr>
                          <p:spPr>
                            <a:xfrm>
                              <a:off x="7806401" y="4743644"/>
                              <a:ext cx="216024" cy="216024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solidFill>
                                <a:srgbClr val="FF0000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de-DE" dirty="0">
                                  <a:solidFill>
                                    <a:prstClr val="white"/>
                                  </a:solidFill>
                                </a:rPr>
                                <a:t>-</a:t>
                              </a:r>
                              <a:endParaRPr lang="en-US" dirty="0">
                                <a:solidFill>
                                  <a:prstClr val="white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39" name="Ellipse 539"/>
                            <p:cNvSpPr/>
                            <p:nvPr/>
                          </p:nvSpPr>
                          <p:spPr>
                            <a:xfrm>
                              <a:off x="7554312" y="4115322"/>
                              <a:ext cx="216024" cy="216024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solidFill>
                                <a:srgbClr val="FF0000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de-DE" dirty="0">
                                  <a:solidFill>
                                    <a:prstClr val="white"/>
                                  </a:solidFill>
                                </a:rPr>
                                <a:t>-</a:t>
                              </a:r>
                              <a:endParaRPr lang="en-US" dirty="0">
                                <a:solidFill>
                                  <a:prstClr val="white"/>
                                </a:solidFill>
                              </a:endParaRPr>
                            </a:p>
                          </p:txBody>
                        </p:sp>
                        <p:cxnSp>
                          <p:nvCxnSpPr>
                            <p:cNvPr id="240" name="Gerade Verbindung 541"/>
                            <p:cNvCxnSpPr>
                              <a:endCxn id="255" idx="0"/>
                            </p:cNvCxnSpPr>
                            <p:nvPr/>
                          </p:nvCxnSpPr>
                          <p:spPr>
                            <a:xfrm flipH="1">
                              <a:off x="6741107" y="3515236"/>
                              <a:ext cx="142597" cy="53049"/>
                            </a:xfrm>
                            <a:prstGeom prst="line">
                              <a:avLst/>
                            </a:prstGeom>
                            <a:ln w="15875">
                              <a:solidFill>
                                <a:schemeClr val="tx1"/>
                              </a:solidFill>
                              <a:prstDash val="sysDash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41" name="Gerade Verbindung 542"/>
                            <p:cNvCxnSpPr>
                              <a:stCxn id="233" idx="4"/>
                              <a:endCxn id="256" idx="0"/>
                            </p:cNvCxnSpPr>
                            <p:nvPr/>
                          </p:nvCxnSpPr>
                          <p:spPr>
                            <a:xfrm flipH="1">
                              <a:off x="7589799" y="3494148"/>
                              <a:ext cx="29561" cy="130753"/>
                            </a:xfrm>
                            <a:prstGeom prst="line">
                              <a:avLst/>
                            </a:prstGeom>
                            <a:ln w="15875">
                              <a:solidFill>
                                <a:schemeClr val="tx1"/>
                              </a:solidFill>
                              <a:prstDash val="sysDash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sp>
                          <p:nvSpPr>
                            <p:cNvPr id="242" name="Ellipse 545"/>
                            <p:cNvSpPr/>
                            <p:nvPr/>
                          </p:nvSpPr>
                          <p:spPr>
                            <a:xfrm>
                              <a:off x="9073065" y="4965122"/>
                              <a:ext cx="216024" cy="216024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solidFill>
                                <a:srgbClr val="FF0000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de-DE" dirty="0">
                                  <a:solidFill>
                                    <a:prstClr val="white"/>
                                  </a:solidFill>
                                </a:rPr>
                                <a:t>-</a:t>
                              </a:r>
                              <a:endParaRPr lang="en-US" dirty="0">
                                <a:solidFill>
                                  <a:prstClr val="white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43" name="Ellipse 546"/>
                            <p:cNvSpPr/>
                            <p:nvPr/>
                          </p:nvSpPr>
                          <p:spPr>
                            <a:xfrm>
                              <a:off x="8634807" y="4764061"/>
                              <a:ext cx="216024" cy="216024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solidFill>
                                <a:srgbClr val="FF0000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de-DE" dirty="0">
                                  <a:solidFill>
                                    <a:prstClr val="white"/>
                                  </a:solidFill>
                                </a:rPr>
                                <a:t>-</a:t>
                              </a:r>
                              <a:endParaRPr lang="en-US" dirty="0">
                                <a:solidFill>
                                  <a:prstClr val="white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44" name="Ellipse 547"/>
                            <p:cNvSpPr/>
                            <p:nvPr/>
                          </p:nvSpPr>
                          <p:spPr>
                            <a:xfrm>
                              <a:off x="6792814" y="4451729"/>
                              <a:ext cx="216024" cy="216024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solidFill>
                                <a:srgbClr val="FF0000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de-DE" dirty="0">
                                  <a:solidFill>
                                    <a:prstClr val="white"/>
                                  </a:solidFill>
                                </a:rPr>
                                <a:t>-</a:t>
                              </a:r>
                              <a:endParaRPr lang="en-US" dirty="0">
                                <a:solidFill>
                                  <a:prstClr val="white"/>
                                </a:solidFill>
                              </a:endParaRPr>
                            </a:p>
                          </p:txBody>
                        </p:sp>
                        <p:grpSp>
                          <p:nvGrpSpPr>
                            <p:cNvPr id="245" name="Gruppieren 552"/>
                            <p:cNvGrpSpPr/>
                            <p:nvPr/>
                          </p:nvGrpSpPr>
                          <p:grpSpPr>
                            <a:xfrm>
                              <a:off x="6505545" y="3494148"/>
                              <a:ext cx="2973152" cy="332724"/>
                              <a:chOff x="6505545" y="3494148"/>
                              <a:chExt cx="2973152" cy="332724"/>
                            </a:xfrm>
                          </p:grpSpPr>
                          <p:grpSp>
                            <p:nvGrpSpPr>
                              <p:cNvPr id="246" name="Gruppieren 555"/>
                              <p:cNvGrpSpPr/>
                              <p:nvPr/>
                            </p:nvGrpSpPr>
                            <p:grpSpPr>
                              <a:xfrm>
                                <a:off x="6505545" y="3494148"/>
                                <a:ext cx="2897205" cy="332724"/>
                                <a:chOff x="6505545" y="3494148"/>
                                <a:chExt cx="2897205" cy="332724"/>
                              </a:xfrm>
                            </p:grpSpPr>
                            <p:grpSp>
                              <p:nvGrpSpPr>
                                <p:cNvPr id="248" name="Gruppieren 557"/>
                                <p:cNvGrpSpPr/>
                                <p:nvPr/>
                              </p:nvGrpSpPr>
                              <p:grpSpPr>
                                <a:xfrm>
                                  <a:off x="6505545" y="3494148"/>
                                  <a:ext cx="2897205" cy="332724"/>
                                  <a:chOff x="6516216" y="3572729"/>
                                  <a:chExt cx="2897205" cy="332724"/>
                                </a:xfrm>
                              </p:grpSpPr>
                              <p:sp>
                                <p:nvSpPr>
                                  <p:cNvPr id="250" name="Freihandform 559"/>
                                  <p:cNvSpPr/>
                                  <p:nvPr/>
                                </p:nvSpPr>
                                <p:spPr>
                                  <a:xfrm>
                                    <a:off x="6516216" y="3619639"/>
                                    <a:ext cx="2897205" cy="285814"/>
                                  </a:xfrm>
                                  <a:custGeom>
                                    <a:avLst/>
                                    <a:gdLst>
                                      <a:gd name="connsiteX0" fmla="*/ 0 w 2897205"/>
                                      <a:gd name="connsiteY0" fmla="*/ 285814 h 285814"/>
                                      <a:gd name="connsiteX1" fmla="*/ 125129 w 2897205"/>
                                      <a:gd name="connsiteY1" fmla="*/ 160685 h 285814"/>
                                      <a:gd name="connsiteX2" fmla="*/ 279133 w 2897205"/>
                                      <a:gd name="connsiteY2" fmla="*/ 102934 h 285814"/>
                                      <a:gd name="connsiteX3" fmla="*/ 481263 w 2897205"/>
                                      <a:gd name="connsiteY3" fmla="*/ 189561 h 285814"/>
                                      <a:gd name="connsiteX4" fmla="*/ 664143 w 2897205"/>
                                      <a:gd name="connsiteY4" fmla="*/ 131809 h 285814"/>
                                      <a:gd name="connsiteX5" fmla="*/ 808522 w 2897205"/>
                                      <a:gd name="connsiteY5" fmla="*/ 54807 h 285814"/>
                                      <a:gd name="connsiteX6" fmla="*/ 1020278 w 2897205"/>
                                      <a:gd name="connsiteY6" fmla="*/ 160685 h 285814"/>
                                      <a:gd name="connsiteX7" fmla="*/ 1270535 w 2897205"/>
                                      <a:gd name="connsiteY7" fmla="*/ 218437 h 285814"/>
                                      <a:gd name="connsiteX8" fmla="*/ 1636295 w 2897205"/>
                                      <a:gd name="connsiteY8" fmla="*/ 6681 h 285814"/>
                                      <a:gd name="connsiteX9" fmla="*/ 1876927 w 2897205"/>
                                      <a:gd name="connsiteY9" fmla="*/ 64433 h 285814"/>
                                      <a:gd name="connsiteX10" fmla="*/ 2011680 w 2897205"/>
                                      <a:gd name="connsiteY10" fmla="*/ 179936 h 285814"/>
                                      <a:gd name="connsiteX11" fmla="*/ 2233061 w 2897205"/>
                                      <a:gd name="connsiteY11" fmla="*/ 74058 h 285814"/>
                                      <a:gd name="connsiteX12" fmla="*/ 2377440 w 2897205"/>
                                      <a:gd name="connsiteY12" fmla="*/ 102934 h 285814"/>
                                      <a:gd name="connsiteX13" fmla="*/ 2454442 w 2897205"/>
                                      <a:gd name="connsiteY13" fmla="*/ 151060 h 285814"/>
                                      <a:gd name="connsiteX14" fmla="*/ 2637322 w 2897205"/>
                                      <a:gd name="connsiteY14" fmla="*/ 64433 h 285814"/>
                                      <a:gd name="connsiteX15" fmla="*/ 2791327 w 2897205"/>
                                      <a:gd name="connsiteY15" fmla="*/ 131809 h 285814"/>
                                      <a:gd name="connsiteX16" fmla="*/ 2897205 w 2897205"/>
                                      <a:gd name="connsiteY16" fmla="*/ 74058 h 285814"/>
                                      <a:gd name="connsiteX17" fmla="*/ 2897205 w 2897205"/>
                                      <a:gd name="connsiteY17" fmla="*/ 74058 h 285814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  <a:cxn ang="0">
                                        <a:pos x="connsiteX5" y="connsiteY5"/>
                                      </a:cxn>
                                      <a:cxn ang="0">
                                        <a:pos x="connsiteX6" y="connsiteY6"/>
                                      </a:cxn>
                                      <a:cxn ang="0">
                                        <a:pos x="connsiteX7" y="connsiteY7"/>
                                      </a:cxn>
                                      <a:cxn ang="0">
                                        <a:pos x="connsiteX8" y="connsiteY8"/>
                                      </a:cxn>
                                      <a:cxn ang="0">
                                        <a:pos x="connsiteX9" y="connsiteY9"/>
                                      </a:cxn>
                                      <a:cxn ang="0">
                                        <a:pos x="connsiteX10" y="connsiteY10"/>
                                      </a:cxn>
                                      <a:cxn ang="0">
                                        <a:pos x="connsiteX11" y="connsiteY11"/>
                                      </a:cxn>
                                      <a:cxn ang="0">
                                        <a:pos x="connsiteX12" y="connsiteY12"/>
                                      </a:cxn>
                                      <a:cxn ang="0">
                                        <a:pos x="connsiteX13" y="connsiteY13"/>
                                      </a:cxn>
                                      <a:cxn ang="0">
                                        <a:pos x="connsiteX14" y="connsiteY14"/>
                                      </a:cxn>
                                      <a:cxn ang="0">
                                        <a:pos x="connsiteX15" y="connsiteY15"/>
                                      </a:cxn>
                                      <a:cxn ang="0">
                                        <a:pos x="connsiteX16" y="connsiteY16"/>
                                      </a:cxn>
                                      <a:cxn ang="0">
                                        <a:pos x="connsiteX17" y="connsiteY17"/>
                                      </a:cxn>
                                    </a:cxnLst>
                                    <a:rect l="l" t="t" r="r" b="b"/>
                                    <a:pathLst>
                                      <a:path w="2897205" h="285814">
                                        <a:moveTo>
                                          <a:pt x="0" y="285814"/>
                                        </a:moveTo>
                                        <a:cubicBezTo>
                                          <a:pt x="39303" y="238489"/>
                                          <a:pt x="78607" y="191165"/>
                                          <a:pt x="125129" y="160685"/>
                                        </a:cubicBezTo>
                                        <a:cubicBezTo>
                                          <a:pt x="171651" y="130205"/>
                                          <a:pt x="219777" y="98121"/>
                                          <a:pt x="279133" y="102934"/>
                                        </a:cubicBezTo>
                                        <a:cubicBezTo>
                                          <a:pt x="338489" y="107747"/>
                                          <a:pt x="417095" y="184749"/>
                                          <a:pt x="481263" y="189561"/>
                                        </a:cubicBezTo>
                                        <a:cubicBezTo>
                                          <a:pt x="545431" y="194373"/>
                                          <a:pt x="609600" y="154268"/>
                                          <a:pt x="664143" y="131809"/>
                                        </a:cubicBezTo>
                                        <a:cubicBezTo>
                                          <a:pt x="718686" y="109350"/>
                                          <a:pt x="749166" y="49994"/>
                                          <a:pt x="808522" y="54807"/>
                                        </a:cubicBezTo>
                                        <a:cubicBezTo>
                                          <a:pt x="867878" y="59620"/>
                                          <a:pt x="943276" y="133413"/>
                                          <a:pt x="1020278" y="160685"/>
                                        </a:cubicBezTo>
                                        <a:cubicBezTo>
                                          <a:pt x="1097280" y="187957"/>
                                          <a:pt x="1167866" y="244104"/>
                                          <a:pt x="1270535" y="218437"/>
                                        </a:cubicBezTo>
                                        <a:cubicBezTo>
                                          <a:pt x="1373204" y="192770"/>
                                          <a:pt x="1535230" y="32348"/>
                                          <a:pt x="1636295" y="6681"/>
                                        </a:cubicBezTo>
                                        <a:cubicBezTo>
                                          <a:pt x="1737360" y="-18986"/>
                                          <a:pt x="1814363" y="35557"/>
                                          <a:pt x="1876927" y="64433"/>
                                        </a:cubicBezTo>
                                        <a:cubicBezTo>
                                          <a:pt x="1939491" y="93309"/>
                                          <a:pt x="1952324" y="178332"/>
                                          <a:pt x="2011680" y="179936"/>
                                        </a:cubicBezTo>
                                        <a:cubicBezTo>
                                          <a:pt x="2071036" y="181540"/>
                                          <a:pt x="2172101" y="86892"/>
                                          <a:pt x="2233061" y="74058"/>
                                        </a:cubicBezTo>
                                        <a:cubicBezTo>
                                          <a:pt x="2294021" y="61224"/>
                                          <a:pt x="2340543" y="90100"/>
                                          <a:pt x="2377440" y="102934"/>
                                        </a:cubicBezTo>
                                        <a:cubicBezTo>
                                          <a:pt x="2414337" y="115768"/>
                                          <a:pt x="2411128" y="157477"/>
                                          <a:pt x="2454442" y="151060"/>
                                        </a:cubicBezTo>
                                        <a:cubicBezTo>
                                          <a:pt x="2497756" y="144643"/>
                                          <a:pt x="2581175" y="67641"/>
                                          <a:pt x="2637322" y="64433"/>
                                        </a:cubicBezTo>
                                        <a:cubicBezTo>
                                          <a:pt x="2693469" y="61225"/>
                                          <a:pt x="2748013" y="130205"/>
                                          <a:pt x="2791327" y="131809"/>
                                        </a:cubicBezTo>
                                        <a:cubicBezTo>
                                          <a:pt x="2834641" y="133413"/>
                                          <a:pt x="2897205" y="74058"/>
                                          <a:pt x="2897205" y="74058"/>
                                        </a:cubicBezTo>
                                        <a:lnTo>
                                          <a:pt x="2897205" y="74058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>
                                    <a:solidFill>
                                      <a:srgbClr val="FF0000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US">
                                      <a:solidFill>
                                        <a:prstClr val="white"/>
                                      </a:solidFill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251" name="Ellipse 560"/>
                                  <p:cNvSpPr/>
                                  <p:nvPr/>
                                </p:nvSpPr>
                                <p:spPr>
                                  <a:xfrm>
                                    <a:off x="9072120" y="3642576"/>
                                    <a:ext cx="144000" cy="144000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chemeClr val="bg1"/>
                                  </a:solidFill>
                                  <a:ln>
                                    <a:solidFill>
                                      <a:srgbClr val="FF0000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r>
                                      <a:rPr lang="de-DE" sz="1600" dirty="0">
                                        <a:solidFill>
                                          <a:srgbClr val="FF0000"/>
                                        </a:solidFill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a:t>-</a:t>
                                    </a:r>
                                    <a:endParaRPr lang="en-US" sz="1600" dirty="0">
                                      <a:solidFill>
                                        <a:srgbClr val="FF0000"/>
                                      </a:solidFill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252" name="Ellipse 561"/>
                                  <p:cNvSpPr/>
                                  <p:nvPr/>
                                </p:nvSpPr>
                                <p:spPr>
                                  <a:xfrm>
                                    <a:off x="8566945" y="3677344"/>
                                    <a:ext cx="144000" cy="144000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chemeClr val="bg1"/>
                                  </a:solidFill>
                                  <a:ln>
                                    <a:solidFill>
                                      <a:srgbClr val="FF0000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r>
                                      <a:rPr lang="de-DE" sz="1600" dirty="0">
                                        <a:solidFill>
                                          <a:srgbClr val="FF0000"/>
                                        </a:solidFill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a:t>-</a:t>
                                    </a:r>
                                    <a:endParaRPr lang="en-US" sz="1600" dirty="0">
                                      <a:solidFill>
                                        <a:srgbClr val="FF0000"/>
                                      </a:solidFill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253" name="Ellipse 562"/>
                                  <p:cNvSpPr/>
                                  <p:nvPr/>
                                </p:nvSpPr>
                                <p:spPr>
                                  <a:xfrm>
                                    <a:off x="8061303" y="3572729"/>
                                    <a:ext cx="144000" cy="144000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chemeClr val="bg1"/>
                                  </a:solidFill>
                                  <a:ln>
                                    <a:solidFill>
                                      <a:srgbClr val="FF0000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r>
                                      <a:rPr lang="de-DE" sz="1600" dirty="0">
                                        <a:solidFill>
                                          <a:srgbClr val="FF0000"/>
                                        </a:solidFill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a:t>-</a:t>
                                    </a:r>
                                    <a:endParaRPr lang="en-US" sz="1600" dirty="0">
                                      <a:solidFill>
                                        <a:srgbClr val="FF0000"/>
                                      </a:solidFill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254" name="Ellipse 563"/>
                                  <p:cNvSpPr/>
                                  <p:nvPr/>
                                </p:nvSpPr>
                                <p:spPr>
                                  <a:xfrm>
                                    <a:off x="7097119" y="3670022"/>
                                    <a:ext cx="144000" cy="144000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chemeClr val="bg1"/>
                                  </a:solidFill>
                                  <a:ln>
                                    <a:solidFill>
                                      <a:srgbClr val="FF0000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r>
                                      <a:rPr lang="de-DE" sz="1600" dirty="0">
                                        <a:solidFill>
                                          <a:srgbClr val="FF0000"/>
                                        </a:solidFill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a:t>-</a:t>
                                    </a:r>
                                    <a:endParaRPr lang="en-US" sz="1600" dirty="0">
                                      <a:solidFill>
                                        <a:srgbClr val="FF0000"/>
                                      </a:solidFill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255" name="Ellipse 564"/>
                                  <p:cNvSpPr/>
                                  <p:nvPr/>
                                </p:nvSpPr>
                                <p:spPr>
                                  <a:xfrm>
                                    <a:off x="6679778" y="3646866"/>
                                    <a:ext cx="144000" cy="144000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chemeClr val="bg1"/>
                                  </a:solidFill>
                                  <a:ln>
                                    <a:solidFill>
                                      <a:srgbClr val="FF0000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r>
                                      <a:rPr lang="de-DE" sz="1600" dirty="0">
                                        <a:solidFill>
                                          <a:srgbClr val="FF0000"/>
                                        </a:solidFill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a:t>-</a:t>
                                    </a:r>
                                    <a:endParaRPr lang="en-US" sz="1600" dirty="0">
                                      <a:solidFill>
                                        <a:srgbClr val="FF0000"/>
                                      </a:solidFill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256" name="Ellipse 565"/>
                                  <p:cNvSpPr/>
                                  <p:nvPr/>
                                </p:nvSpPr>
                                <p:spPr>
                                  <a:xfrm>
                                    <a:off x="7528470" y="3703482"/>
                                    <a:ext cx="144000" cy="144000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chemeClr val="bg1"/>
                                  </a:solidFill>
                                  <a:ln>
                                    <a:solidFill>
                                      <a:srgbClr val="FF0000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r>
                                      <a:rPr lang="de-DE" sz="1600" dirty="0">
                                        <a:solidFill>
                                          <a:srgbClr val="FF0000"/>
                                        </a:solidFill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a:t>-</a:t>
                                    </a:r>
                                    <a:endParaRPr lang="en-US" sz="1600" dirty="0">
                                      <a:solidFill>
                                        <a:srgbClr val="FF0000"/>
                                      </a:solidFill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endParaRPr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249" name="Ellipse 558"/>
                                <p:cNvSpPr/>
                                <p:nvPr/>
                              </p:nvSpPr>
                              <p:spPr>
                                <a:xfrm>
                                  <a:off x="8813418" y="3554250"/>
                                  <a:ext cx="144000" cy="144000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rgbClr val="FF0000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r>
                                    <a:rPr lang="de-DE" sz="1600" dirty="0">
                                      <a:solidFill>
                                        <a:srgbClr val="FF0000"/>
                                      </a:solidFill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a:t>-</a:t>
                                  </a:r>
                                  <a:endParaRPr lang="en-US" sz="1600" dirty="0">
                                    <a:solidFill>
                                      <a:srgbClr val="FF0000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247" name="Ellipse 556"/>
                              <p:cNvSpPr/>
                              <p:nvPr/>
                            </p:nvSpPr>
                            <p:spPr>
                              <a:xfrm>
                                <a:off x="9334697" y="3538856"/>
                                <a:ext cx="144000" cy="144000"/>
                              </a:xfrm>
                              <a:prstGeom prst="ellipse">
                                <a:avLst/>
                              </a:prstGeom>
                              <a:solidFill>
                                <a:schemeClr val="bg1"/>
                              </a:solidFill>
                              <a:ln>
                                <a:solidFill>
                                  <a:srgbClr val="FF0000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r>
                                  <a:rPr lang="de-DE" sz="1600" dirty="0">
                                    <a:solidFill>
                                      <a:srgbClr val="FF0000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rPr>
                                  <a:t>-</a:t>
                                </a:r>
                                <a:endParaRPr lang="en-US" sz="1600" dirty="0">
                                  <a:solidFill>
                                    <a:srgbClr val="FF0000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223" name="Ellipse 519"/>
                          <p:cNvSpPr/>
                          <p:nvPr/>
                        </p:nvSpPr>
                        <p:spPr>
                          <a:xfrm rot="802198">
                            <a:off x="7873565" y="3668864"/>
                            <a:ext cx="424670" cy="491845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00B050"/>
                            </a:solidFill>
                            <a:prstDash val="sysDash"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221" name="Ellipse 516"/>
                        <p:cNvSpPr/>
                        <p:nvPr/>
                      </p:nvSpPr>
                      <p:spPr>
                        <a:xfrm>
                          <a:off x="8548605" y="4061997"/>
                          <a:ext cx="216024" cy="216024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de-DE" dirty="0">
                              <a:solidFill>
                                <a:prstClr val="white"/>
                              </a:solidFill>
                            </a:rPr>
                            <a:t>-</a:t>
                          </a:r>
                          <a:endParaRPr lang="en-US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219" name="Ellipse 514"/>
                      <p:cNvSpPr/>
                      <p:nvPr/>
                    </p:nvSpPr>
                    <p:spPr>
                      <a:xfrm>
                        <a:off x="8936330" y="4130366"/>
                        <a:ext cx="216024" cy="216024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de-DE" dirty="0">
                            <a:solidFill>
                              <a:prstClr val="white"/>
                            </a:solidFill>
                          </a:rPr>
                          <a:t>-</a:t>
                        </a:r>
                        <a:endParaRPr lang="en-US" dirty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217" name="Ellipse 512"/>
                    <p:cNvSpPr/>
                    <p:nvPr/>
                  </p:nvSpPr>
                  <p:spPr>
                    <a:xfrm>
                      <a:off x="8843735" y="3515199"/>
                      <a:ext cx="144000" cy="144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cxnSp>
                <p:nvCxnSpPr>
                  <p:cNvPr id="215" name="Gerade Verbindung 508"/>
                  <p:cNvCxnSpPr/>
                  <p:nvPr/>
                </p:nvCxnSpPr>
                <p:spPr>
                  <a:xfrm>
                    <a:off x="11363450" y="3599268"/>
                    <a:ext cx="29029" cy="285714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12" name="Ellipse 505"/>
                <p:cNvSpPr/>
                <p:nvPr/>
              </p:nvSpPr>
              <p:spPr>
                <a:xfrm>
                  <a:off x="10255918" y="3431927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6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-</a:t>
                  </a:r>
                  <a:endPara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13" name="Gerade Verbindung 506"/>
                <p:cNvCxnSpPr/>
                <p:nvPr/>
              </p:nvCxnSpPr>
              <p:spPr>
                <a:xfrm>
                  <a:off x="10322494" y="3579274"/>
                  <a:ext cx="29584" cy="174907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4" name="Ellipse 673"/>
              <p:cNvSpPr/>
              <p:nvPr/>
            </p:nvSpPr>
            <p:spPr>
              <a:xfrm rot="19832725">
                <a:off x="6289002" y="4043014"/>
                <a:ext cx="504000" cy="216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sz="16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Ellipse 674"/>
              <p:cNvSpPr/>
              <p:nvPr/>
            </p:nvSpPr>
            <p:spPr>
              <a:xfrm rot="20304867">
                <a:off x="6689635" y="4054763"/>
                <a:ext cx="504000" cy="216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sz="16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Ellipse 675"/>
              <p:cNvSpPr/>
              <p:nvPr/>
            </p:nvSpPr>
            <p:spPr>
              <a:xfrm rot="20807204">
                <a:off x="7156048" y="4003697"/>
                <a:ext cx="504000" cy="216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sz="16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Ellipse 676"/>
              <p:cNvSpPr/>
              <p:nvPr/>
            </p:nvSpPr>
            <p:spPr>
              <a:xfrm rot="20807204">
                <a:off x="7584579" y="4020171"/>
                <a:ext cx="504000" cy="216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sz="16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Ellipse 677"/>
              <p:cNvSpPr/>
              <p:nvPr/>
            </p:nvSpPr>
            <p:spPr>
              <a:xfrm rot="20807204">
                <a:off x="8108808" y="4003697"/>
                <a:ext cx="504000" cy="216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sz="16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Ellipse 678"/>
              <p:cNvSpPr/>
              <p:nvPr/>
            </p:nvSpPr>
            <p:spPr>
              <a:xfrm rot="20052392">
                <a:off x="8242204" y="4098914"/>
                <a:ext cx="504000" cy="216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sz="16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Ellipse 679"/>
              <p:cNvSpPr/>
              <p:nvPr/>
            </p:nvSpPr>
            <p:spPr>
              <a:xfrm>
                <a:off x="7871490" y="4079197"/>
                <a:ext cx="504000" cy="216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sz="16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Ellipse 680"/>
              <p:cNvSpPr/>
              <p:nvPr/>
            </p:nvSpPr>
            <p:spPr>
              <a:xfrm rot="19930705">
                <a:off x="7442064" y="4088573"/>
                <a:ext cx="504000" cy="216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sz="16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Ellipse 681"/>
              <p:cNvSpPr/>
              <p:nvPr/>
            </p:nvSpPr>
            <p:spPr>
              <a:xfrm rot="209957">
                <a:off x="6956163" y="4098914"/>
                <a:ext cx="504000" cy="216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sz="16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Ellipse 682"/>
              <p:cNvSpPr/>
              <p:nvPr/>
            </p:nvSpPr>
            <p:spPr>
              <a:xfrm rot="20416681">
                <a:off x="6508364" y="4088573"/>
                <a:ext cx="504000" cy="216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sz="16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Ellipse 683"/>
              <p:cNvSpPr/>
              <p:nvPr/>
            </p:nvSpPr>
            <p:spPr>
              <a:xfrm>
                <a:off x="6078036" y="4109532"/>
                <a:ext cx="504000" cy="216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sz="16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Ellipse 684"/>
              <p:cNvSpPr/>
              <p:nvPr/>
            </p:nvSpPr>
            <p:spPr>
              <a:xfrm rot="20807204">
                <a:off x="5670135" y="4088575"/>
                <a:ext cx="504000" cy="216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sz="16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Ellipse 685"/>
              <p:cNvSpPr/>
              <p:nvPr/>
            </p:nvSpPr>
            <p:spPr>
              <a:xfrm rot="753254">
                <a:off x="8205052" y="3330086"/>
                <a:ext cx="504000" cy="216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sz="16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Ellipse 686"/>
              <p:cNvSpPr/>
              <p:nvPr/>
            </p:nvSpPr>
            <p:spPr>
              <a:xfrm rot="19516005">
                <a:off x="7826457" y="3320329"/>
                <a:ext cx="504000" cy="216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sz="16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Ellipse 687"/>
              <p:cNvSpPr/>
              <p:nvPr/>
            </p:nvSpPr>
            <p:spPr>
              <a:xfrm rot="20807204">
                <a:off x="7312135" y="3290738"/>
                <a:ext cx="504000" cy="216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sz="16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Ellipse 688"/>
              <p:cNvSpPr/>
              <p:nvPr/>
            </p:nvSpPr>
            <p:spPr>
              <a:xfrm rot="20807204">
                <a:off x="7587960" y="3291449"/>
                <a:ext cx="504000" cy="216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sz="16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Ellipse 691"/>
              <p:cNvSpPr/>
              <p:nvPr/>
            </p:nvSpPr>
            <p:spPr>
              <a:xfrm rot="20807204">
                <a:off x="6303884" y="3405911"/>
                <a:ext cx="504000" cy="216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sz="16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Ellipse 692"/>
              <p:cNvSpPr/>
              <p:nvPr/>
            </p:nvSpPr>
            <p:spPr>
              <a:xfrm rot="751270">
                <a:off x="5929185" y="3434007"/>
                <a:ext cx="504000" cy="216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sz="16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Ellipse 693"/>
              <p:cNvSpPr/>
              <p:nvPr/>
            </p:nvSpPr>
            <p:spPr>
              <a:xfrm rot="20093422">
                <a:off x="5595922" y="3500040"/>
                <a:ext cx="504000" cy="216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sz="16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Ellipse 695"/>
              <p:cNvSpPr/>
              <p:nvPr/>
            </p:nvSpPr>
            <p:spPr>
              <a:xfrm rot="753254">
                <a:off x="8315847" y="2749125"/>
                <a:ext cx="504000" cy="216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sz="16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Ellipse 696"/>
              <p:cNvSpPr/>
              <p:nvPr/>
            </p:nvSpPr>
            <p:spPr>
              <a:xfrm rot="753254">
                <a:off x="7939611" y="2826067"/>
                <a:ext cx="504000" cy="216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sz="16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Ellipse 697"/>
              <p:cNvSpPr/>
              <p:nvPr/>
            </p:nvSpPr>
            <p:spPr>
              <a:xfrm rot="753254">
                <a:off x="7527981" y="2739901"/>
                <a:ext cx="504000" cy="216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sz="16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Ellipse 698"/>
              <p:cNvSpPr/>
              <p:nvPr/>
            </p:nvSpPr>
            <p:spPr>
              <a:xfrm rot="20675953">
                <a:off x="7184738" y="2692514"/>
                <a:ext cx="504000" cy="216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sz="16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Ellipse 699"/>
              <p:cNvSpPr/>
              <p:nvPr/>
            </p:nvSpPr>
            <p:spPr>
              <a:xfrm rot="753254">
                <a:off x="6870399" y="2701802"/>
                <a:ext cx="504000" cy="216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sz="16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Ellipse 700"/>
              <p:cNvSpPr/>
              <p:nvPr/>
            </p:nvSpPr>
            <p:spPr>
              <a:xfrm rot="20274161">
                <a:off x="6452769" y="2730544"/>
                <a:ext cx="504000" cy="216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sz="16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Ellipse 701"/>
              <p:cNvSpPr/>
              <p:nvPr/>
            </p:nvSpPr>
            <p:spPr>
              <a:xfrm rot="753254">
                <a:off x="6135133" y="2796834"/>
                <a:ext cx="504000" cy="216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sz="16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Ellipse 702"/>
              <p:cNvSpPr/>
              <p:nvPr/>
            </p:nvSpPr>
            <p:spPr>
              <a:xfrm rot="19889431">
                <a:off x="5880755" y="2777901"/>
                <a:ext cx="504000" cy="216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sz="16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Ellipse 703"/>
              <p:cNvSpPr/>
              <p:nvPr/>
            </p:nvSpPr>
            <p:spPr>
              <a:xfrm rot="19889431">
                <a:off x="5557114" y="2797029"/>
                <a:ext cx="504000" cy="216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sz="16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Ellipse 705"/>
              <p:cNvSpPr/>
              <p:nvPr/>
            </p:nvSpPr>
            <p:spPr>
              <a:xfrm rot="19889431">
                <a:off x="6033155" y="2930301"/>
                <a:ext cx="504000" cy="216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sz="16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Ellipse 706"/>
              <p:cNvSpPr/>
              <p:nvPr/>
            </p:nvSpPr>
            <p:spPr>
              <a:xfrm rot="19889431">
                <a:off x="7317945" y="2806687"/>
                <a:ext cx="504000" cy="2160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sz="16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Ellipse 707"/>
              <p:cNvSpPr/>
              <p:nvPr/>
            </p:nvSpPr>
            <p:spPr>
              <a:xfrm rot="19889431">
                <a:off x="8070422" y="2168483"/>
                <a:ext cx="504000" cy="216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sz="16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Ellipse 709"/>
              <p:cNvSpPr/>
              <p:nvPr/>
            </p:nvSpPr>
            <p:spPr>
              <a:xfrm rot="21376802">
                <a:off x="7708383" y="2092823"/>
                <a:ext cx="504000" cy="216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sz="16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Ellipse 711"/>
              <p:cNvSpPr/>
              <p:nvPr/>
            </p:nvSpPr>
            <p:spPr>
              <a:xfrm rot="19889431">
                <a:off x="7289321" y="2139718"/>
                <a:ext cx="504000" cy="216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sz="16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Ellipse 712"/>
              <p:cNvSpPr/>
              <p:nvPr/>
            </p:nvSpPr>
            <p:spPr>
              <a:xfrm rot="19889431">
                <a:off x="6793668" y="2206764"/>
                <a:ext cx="504000" cy="216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sz="16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Ellipse 713"/>
              <p:cNvSpPr/>
              <p:nvPr/>
            </p:nvSpPr>
            <p:spPr>
              <a:xfrm rot="19889431">
                <a:off x="6461570" y="2206763"/>
                <a:ext cx="504000" cy="216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sz="16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Ellipse 716"/>
              <p:cNvSpPr/>
              <p:nvPr/>
            </p:nvSpPr>
            <p:spPr>
              <a:xfrm rot="19889431">
                <a:off x="5536137" y="2464881"/>
                <a:ext cx="504000" cy="216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sz="16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Ellipse 717"/>
              <p:cNvSpPr/>
              <p:nvPr/>
            </p:nvSpPr>
            <p:spPr>
              <a:xfrm rot="19889431">
                <a:off x="7041573" y="3244503"/>
                <a:ext cx="504000" cy="216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sz="16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66" name="Gerade Verbindung 718"/>
            <p:cNvCxnSpPr>
              <a:endCxn id="291" idx="1"/>
            </p:cNvCxnSpPr>
            <p:nvPr/>
          </p:nvCxnSpPr>
          <p:spPr>
            <a:xfrm flipH="1">
              <a:off x="5812604" y="3685390"/>
              <a:ext cx="38518" cy="190377"/>
            </a:xfrm>
            <a:prstGeom prst="line">
              <a:avLst/>
            </a:prstGeom>
            <a:ln w="158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6" name="TextBox 305"/>
          <p:cNvSpPr txBox="1"/>
          <p:nvPr/>
        </p:nvSpPr>
        <p:spPr>
          <a:xfrm>
            <a:off x="9551097" y="5853435"/>
            <a:ext cx="1402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PEM System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67771950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679</TotalTime>
  <Words>776</Words>
  <Application>Microsoft Office PowerPoint</Application>
  <PresentationFormat>Widescreen</PresentationFormat>
  <Paragraphs>273</Paragraphs>
  <Slides>13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Times New Roman</vt:lpstr>
      <vt:lpstr>Tw Cen MT</vt:lpstr>
      <vt:lpstr>Wingdings</vt:lpstr>
      <vt:lpstr>Droplet</vt:lpstr>
      <vt:lpstr>ChemSketch</vt:lpstr>
      <vt:lpstr>Dokument</vt:lpstr>
      <vt:lpstr>PowerPoint Presentation</vt:lpstr>
      <vt:lpstr>Why is the research needed?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Samaa</dc:creator>
  <cp:lastModifiedBy>Samaa</cp:lastModifiedBy>
  <cp:revision>93</cp:revision>
  <dcterms:created xsi:type="dcterms:W3CDTF">2016-08-21T14:23:00Z</dcterms:created>
  <dcterms:modified xsi:type="dcterms:W3CDTF">2016-09-01T09:22:59Z</dcterms:modified>
</cp:coreProperties>
</file>