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9" r:id="rId1"/>
  </p:sldMasterIdLst>
  <p:notesMasterIdLst>
    <p:notesMasterId r:id="rId16"/>
  </p:notesMasterIdLst>
  <p:sldIdLst>
    <p:sldId id="314" r:id="rId2"/>
    <p:sldId id="303" r:id="rId3"/>
    <p:sldId id="309" r:id="rId4"/>
    <p:sldId id="305" r:id="rId5"/>
    <p:sldId id="306" r:id="rId6"/>
    <p:sldId id="307" r:id="rId7"/>
    <p:sldId id="316" r:id="rId8"/>
    <p:sldId id="292" r:id="rId9"/>
    <p:sldId id="310" r:id="rId10"/>
    <p:sldId id="312" r:id="rId11"/>
    <p:sldId id="315" r:id="rId12"/>
    <p:sldId id="317" r:id="rId13"/>
    <p:sldId id="313" r:id="rId14"/>
    <p:sldId id="31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12" autoAdjust="0"/>
    <p:restoredTop sz="74106" autoAdjust="0"/>
  </p:normalViewPr>
  <p:slideViewPr>
    <p:cSldViewPr>
      <p:cViewPr varScale="1">
        <p:scale>
          <a:sx n="58" d="100"/>
          <a:sy n="58" d="100"/>
        </p:scale>
        <p:origin x="106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p:cViewPr>
        <p:scale>
          <a:sx n="100" d="100"/>
          <a:sy n="100" d="100"/>
        </p:scale>
        <p:origin x="-16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D56C2C-04B5-4405-B87A-AFC608664CD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51432CC-0C39-4AA1-845A-7E882355EFA0}">
      <dgm:prSet phldrT="[Text]"/>
      <dgm:spPr/>
      <dgm:t>
        <a:bodyPr/>
        <a:lstStyle/>
        <a:p>
          <a:pPr algn="ctr"/>
          <a:r>
            <a:rPr lang="en-IN" b="1" dirty="0" smtClean="0"/>
            <a:t>Low yields in oilseed crop production </a:t>
          </a:r>
          <a:endParaRPr lang="en-US" b="1" dirty="0"/>
        </a:p>
      </dgm:t>
    </dgm:pt>
    <dgm:pt modelId="{D04C03FB-16E9-4E9C-901B-FA359E838414}" type="parTrans" cxnId="{3F58D99D-9D0D-4C92-91F2-06DED4628422}">
      <dgm:prSet/>
      <dgm:spPr/>
      <dgm:t>
        <a:bodyPr/>
        <a:lstStyle/>
        <a:p>
          <a:endParaRPr lang="en-US"/>
        </a:p>
      </dgm:t>
    </dgm:pt>
    <dgm:pt modelId="{CB873195-EE1B-4DA4-9CAC-C5B2AA247CEE}" type="sibTrans" cxnId="{3F58D99D-9D0D-4C92-91F2-06DED4628422}">
      <dgm:prSet/>
      <dgm:spPr/>
      <dgm:t>
        <a:bodyPr/>
        <a:lstStyle/>
        <a:p>
          <a:endParaRPr lang="en-US"/>
        </a:p>
      </dgm:t>
    </dgm:pt>
    <dgm:pt modelId="{DBCCB14F-C34B-4DF9-ADA6-3EA302B610DF}">
      <dgm:prSet phldrT="[Text]"/>
      <dgm:spPr/>
      <dgm:t>
        <a:bodyPr/>
        <a:lstStyle/>
        <a:p>
          <a:r>
            <a:rPr lang="en-US" dirty="0" smtClean="0"/>
            <a:t>Oilseed yields are just 50-60% of the worlds average</a:t>
          </a:r>
        </a:p>
      </dgm:t>
    </dgm:pt>
    <dgm:pt modelId="{B8D5D3A6-E1A8-4879-9365-B64A6D4D5409}" type="parTrans" cxnId="{DEA0E103-25CD-4FDB-BA24-B3B057C93998}">
      <dgm:prSet/>
      <dgm:spPr/>
      <dgm:t>
        <a:bodyPr/>
        <a:lstStyle/>
        <a:p>
          <a:endParaRPr lang="en-US"/>
        </a:p>
      </dgm:t>
    </dgm:pt>
    <dgm:pt modelId="{EF2A2BD5-7884-4309-AC75-D2964CCA9811}" type="sibTrans" cxnId="{DEA0E103-25CD-4FDB-BA24-B3B057C93998}">
      <dgm:prSet/>
      <dgm:spPr/>
      <dgm:t>
        <a:bodyPr/>
        <a:lstStyle/>
        <a:p>
          <a:endParaRPr lang="en-US"/>
        </a:p>
      </dgm:t>
    </dgm:pt>
    <dgm:pt modelId="{E638042F-2CFC-4405-8F9F-DCFE332C49F0}">
      <dgm:prSet phldrT="[Text]"/>
      <dgm:spPr/>
      <dgm:t>
        <a:bodyPr/>
        <a:lstStyle/>
        <a:p>
          <a:r>
            <a:rPr lang="en-US" dirty="0" smtClean="0"/>
            <a:t>Cultivation of oilseeds on non-irrigated and marginal resource land areas</a:t>
          </a:r>
          <a:endParaRPr lang="en-US" dirty="0"/>
        </a:p>
      </dgm:t>
    </dgm:pt>
    <dgm:pt modelId="{625567B2-6303-4A3C-873E-E5BF582B6908}" type="parTrans" cxnId="{8CF8BB69-6348-48CB-BF4E-00252B9DBB04}">
      <dgm:prSet/>
      <dgm:spPr/>
      <dgm:t>
        <a:bodyPr/>
        <a:lstStyle/>
        <a:p>
          <a:endParaRPr lang="en-US"/>
        </a:p>
      </dgm:t>
    </dgm:pt>
    <dgm:pt modelId="{170E49E6-1D58-4E48-9506-E548AB163F3C}" type="sibTrans" cxnId="{8CF8BB69-6348-48CB-BF4E-00252B9DBB04}">
      <dgm:prSet/>
      <dgm:spPr/>
      <dgm:t>
        <a:bodyPr/>
        <a:lstStyle/>
        <a:p>
          <a:endParaRPr lang="en-US"/>
        </a:p>
      </dgm:t>
    </dgm:pt>
    <dgm:pt modelId="{C1C0B6D3-117F-4581-B111-A6C79AE92623}">
      <dgm:prSet phldrT="[Text]"/>
      <dgm:spPr/>
      <dgm:t>
        <a:bodyPr/>
        <a:lstStyle/>
        <a:p>
          <a:r>
            <a:rPr lang="en-US" dirty="0" smtClean="0"/>
            <a:t>Suboptimal use of agricultural inputs</a:t>
          </a:r>
          <a:endParaRPr lang="en-US" dirty="0"/>
        </a:p>
      </dgm:t>
    </dgm:pt>
    <dgm:pt modelId="{6A2B7D5C-378E-4BB2-9766-C6B6A8B85232}" type="parTrans" cxnId="{7B43E605-3A42-4CD1-8FE5-427995D8928D}">
      <dgm:prSet/>
      <dgm:spPr/>
      <dgm:t>
        <a:bodyPr/>
        <a:lstStyle/>
        <a:p>
          <a:endParaRPr lang="en-US"/>
        </a:p>
      </dgm:t>
    </dgm:pt>
    <dgm:pt modelId="{C26FC322-0280-4A59-8A3D-6C0FCC0FB013}" type="sibTrans" cxnId="{7B43E605-3A42-4CD1-8FE5-427995D8928D}">
      <dgm:prSet/>
      <dgm:spPr/>
      <dgm:t>
        <a:bodyPr/>
        <a:lstStyle/>
        <a:p>
          <a:endParaRPr lang="en-US"/>
        </a:p>
      </dgm:t>
    </dgm:pt>
    <dgm:pt modelId="{15AC8805-8FDB-496C-9541-6FBDF4F7AC03}" type="pres">
      <dgm:prSet presAssocID="{08D56C2C-04B5-4405-B87A-AFC608664CD4}" presName="vert0" presStyleCnt="0">
        <dgm:presLayoutVars>
          <dgm:dir/>
          <dgm:animOne val="branch"/>
          <dgm:animLvl val="lvl"/>
        </dgm:presLayoutVars>
      </dgm:prSet>
      <dgm:spPr/>
      <dgm:t>
        <a:bodyPr/>
        <a:lstStyle/>
        <a:p>
          <a:endParaRPr lang="en-US"/>
        </a:p>
      </dgm:t>
    </dgm:pt>
    <dgm:pt modelId="{795555EE-C97B-4BD2-B700-11770B80026F}" type="pres">
      <dgm:prSet presAssocID="{551432CC-0C39-4AA1-845A-7E882355EFA0}" presName="thickLine" presStyleLbl="alignNode1" presStyleIdx="0" presStyleCnt="1"/>
      <dgm:spPr/>
    </dgm:pt>
    <dgm:pt modelId="{AB4EC4E3-38B5-4781-A269-D204309DBD41}" type="pres">
      <dgm:prSet presAssocID="{551432CC-0C39-4AA1-845A-7E882355EFA0}" presName="horz1" presStyleCnt="0"/>
      <dgm:spPr/>
    </dgm:pt>
    <dgm:pt modelId="{94633213-8D77-4F2E-ADF3-66837E97272D}" type="pres">
      <dgm:prSet presAssocID="{551432CC-0C39-4AA1-845A-7E882355EFA0}" presName="tx1" presStyleLbl="revTx" presStyleIdx="0" presStyleCnt="4"/>
      <dgm:spPr/>
      <dgm:t>
        <a:bodyPr/>
        <a:lstStyle/>
        <a:p>
          <a:endParaRPr lang="en-US"/>
        </a:p>
      </dgm:t>
    </dgm:pt>
    <dgm:pt modelId="{C0B234C7-10FE-4735-8DAE-1DAC0E964716}" type="pres">
      <dgm:prSet presAssocID="{551432CC-0C39-4AA1-845A-7E882355EFA0}" presName="vert1" presStyleCnt="0"/>
      <dgm:spPr/>
    </dgm:pt>
    <dgm:pt modelId="{79345AB8-871D-4E67-85DD-28913B76B881}" type="pres">
      <dgm:prSet presAssocID="{DBCCB14F-C34B-4DF9-ADA6-3EA302B610DF}" presName="vertSpace2a" presStyleCnt="0"/>
      <dgm:spPr/>
    </dgm:pt>
    <dgm:pt modelId="{0D3DD9E2-36EF-42F5-AFB4-188D162D9E87}" type="pres">
      <dgm:prSet presAssocID="{DBCCB14F-C34B-4DF9-ADA6-3EA302B610DF}" presName="horz2" presStyleCnt="0"/>
      <dgm:spPr/>
    </dgm:pt>
    <dgm:pt modelId="{2C3A8384-16DE-41B5-8932-17BEE9E3B600}" type="pres">
      <dgm:prSet presAssocID="{DBCCB14F-C34B-4DF9-ADA6-3EA302B610DF}" presName="horzSpace2" presStyleCnt="0"/>
      <dgm:spPr/>
    </dgm:pt>
    <dgm:pt modelId="{83610E45-1BD9-42B2-9360-7F50C014BC5D}" type="pres">
      <dgm:prSet presAssocID="{DBCCB14F-C34B-4DF9-ADA6-3EA302B610DF}" presName="tx2" presStyleLbl="revTx" presStyleIdx="1" presStyleCnt="4"/>
      <dgm:spPr/>
      <dgm:t>
        <a:bodyPr/>
        <a:lstStyle/>
        <a:p>
          <a:endParaRPr lang="en-US"/>
        </a:p>
      </dgm:t>
    </dgm:pt>
    <dgm:pt modelId="{338F1400-6B28-46A0-A1B6-50B400EEB6F1}" type="pres">
      <dgm:prSet presAssocID="{DBCCB14F-C34B-4DF9-ADA6-3EA302B610DF}" presName="vert2" presStyleCnt="0"/>
      <dgm:spPr/>
    </dgm:pt>
    <dgm:pt modelId="{3A6FD3B1-6194-45B2-A31D-3E296EFDE773}" type="pres">
      <dgm:prSet presAssocID="{DBCCB14F-C34B-4DF9-ADA6-3EA302B610DF}" presName="thinLine2b" presStyleLbl="callout" presStyleIdx="0" presStyleCnt="3"/>
      <dgm:spPr/>
    </dgm:pt>
    <dgm:pt modelId="{7A20C5E7-094D-4F43-AD7C-A1B2E57BD07A}" type="pres">
      <dgm:prSet presAssocID="{DBCCB14F-C34B-4DF9-ADA6-3EA302B610DF}" presName="vertSpace2b" presStyleCnt="0"/>
      <dgm:spPr/>
    </dgm:pt>
    <dgm:pt modelId="{D189C3B0-BE0A-49D3-8706-1795B0ADE2A6}" type="pres">
      <dgm:prSet presAssocID="{E638042F-2CFC-4405-8F9F-DCFE332C49F0}" presName="horz2" presStyleCnt="0"/>
      <dgm:spPr/>
    </dgm:pt>
    <dgm:pt modelId="{4B560BDC-10A4-4898-8AD8-3C8F67196A65}" type="pres">
      <dgm:prSet presAssocID="{E638042F-2CFC-4405-8F9F-DCFE332C49F0}" presName="horzSpace2" presStyleCnt="0"/>
      <dgm:spPr/>
    </dgm:pt>
    <dgm:pt modelId="{9ACE48CD-0F41-4D5D-8DD7-04A13B2C813D}" type="pres">
      <dgm:prSet presAssocID="{E638042F-2CFC-4405-8F9F-DCFE332C49F0}" presName="tx2" presStyleLbl="revTx" presStyleIdx="2" presStyleCnt="4"/>
      <dgm:spPr/>
      <dgm:t>
        <a:bodyPr/>
        <a:lstStyle/>
        <a:p>
          <a:endParaRPr lang="en-US"/>
        </a:p>
      </dgm:t>
    </dgm:pt>
    <dgm:pt modelId="{6778D686-E891-4C5E-A45B-4C9432C58A88}" type="pres">
      <dgm:prSet presAssocID="{E638042F-2CFC-4405-8F9F-DCFE332C49F0}" presName="vert2" presStyleCnt="0"/>
      <dgm:spPr/>
    </dgm:pt>
    <dgm:pt modelId="{65A2C444-6798-4045-9DB4-D29F1689B9FB}" type="pres">
      <dgm:prSet presAssocID="{E638042F-2CFC-4405-8F9F-DCFE332C49F0}" presName="thinLine2b" presStyleLbl="callout" presStyleIdx="1" presStyleCnt="3"/>
      <dgm:spPr/>
    </dgm:pt>
    <dgm:pt modelId="{B9765F63-FE02-41F8-9CBC-9F418210F983}" type="pres">
      <dgm:prSet presAssocID="{E638042F-2CFC-4405-8F9F-DCFE332C49F0}" presName="vertSpace2b" presStyleCnt="0"/>
      <dgm:spPr/>
    </dgm:pt>
    <dgm:pt modelId="{3429C568-70A2-46EA-B081-F0858FDD2AA9}" type="pres">
      <dgm:prSet presAssocID="{C1C0B6D3-117F-4581-B111-A6C79AE92623}" presName="horz2" presStyleCnt="0"/>
      <dgm:spPr/>
    </dgm:pt>
    <dgm:pt modelId="{D875B4D1-0538-4E2A-94E3-B8E91A738EFE}" type="pres">
      <dgm:prSet presAssocID="{C1C0B6D3-117F-4581-B111-A6C79AE92623}" presName="horzSpace2" presStyleCnt="0"/>
      <dgm:spPr/>
    </dgm:pt>
    <dgm:pt modelId="{F533A14C-2E1B-4AD6-BB42-5E104D0B488D}" type="pres">
      <dgm:prSet presAssocID="{C1C0B6D3-117F-4581-B111-A6C79AE92623}" presName="tx2" presStyleLbl="revTx" presStyleIdx="3" presStyleCnt="4"/>
      <dgm:spPr/>
      <dgm:t>
        <a:bodyPr/>
        <a:lstStyle/>
        <a:p>
          <a:endParaRPr lang="en-US"/>
        </a:p>
      </dgm:t>
    </dgm:pt>
    <dgm:pt modelId="{DAC63BC2-8873-48F3-8E83-2705F170D875}" type="pres">
      <dgm:prSet presAssocID="{C1C0B6D3-117F-4581-B111-A6C79AE92623}" presName="vert2" presStyleCnt="0"/>
      <dgm:spPr/>
    </dgm:pt>
    <dgm:pt modelId="{98AA90CC-CFEF-4BDD-B3D2-8267E63C4CDB}" type="pres">
      <dgm:prSet presAssocID="{C1C0B6D3-117F-4581-B111-A6C79AE92623}" presName="thinLine2b" presStyleLbl="callout" presStyleIdx="2" presStyleCnt="3"/>
      <dgm:spPr/>
    </dgm:pt>
    <dgm:pt modelId="{4EF06DD9-FDEA-4EF7-ACAE-F2D11E9A0FFE}" type="pres">
      <dgm:prSet presAssocID="{C1C0B6D3-117F-4581-B111-A6C79AE92623}" presName="vertSpace2b" presStyleCnt="0"/>
      <dgm:spPr/>
    </dgm:pt>
  </dgm:ptLst>
  <dgm:cxnLst>
    <dgm:cxn modelId="{3F58D99D-9D0D-4C92-91F2-06DED4628422}" srcId="{08D56C2C-04B5-4405-B87A-AFC608664CD4}" destId="{551432CC-0C39-4AA1-845A-7E882355EFA0}" srcOrd="0" destOrd="0" parTransId="{D04C03FB-16E9-4E9C-901B-FA359E838414}" sibTransId="{CB873195-EE1B-4DA4-9CAC-C5B2AA247CEE}"/>
    <dgm:cxn modelId="{CD0CAD9E-F36B-4257-BACE-79A10E30DAF2}" type="presOf" srcId="{551432CC-0C39-4AA1-845A-7E882355EFA0}" destId="{94633213-8D77-4F2E-ADF3-66837E97272D}" srcOrd="0" destOrd="0" presId="urn:microsoft.com/office/officeart/2008/layout/LinedList"/>
    <dgm:cxn modelId="{8CF8BB69-6348-48CB-BF4E-00252B9DBB04}" srcId="{551432CC-0C39-4AA1-845A-7E882355EFA0}" destId="{E638042F-2CFC-4405-8F9F-DCFE332C49F0}" srcOrd="1" destOrd="0" parTransId="{625567B2-6303-4A3C-873E-E5BF582B6908}" sibTransId="{170E49E6-1D58-4E48-9506-E548AB163F3C}"/>
    <dgm:cxn modelId="{7B43E605-3A42-4CD1-8FE5-427995D8928D}" srcId="{551432CC-0C39-4AA1-845A-7E882355EFA0}" destId="{C1C0B6D3-117F-4581-B111-A6C79AE92623}" srcOrd="2" destOrd="0" parTransId="{6A2B7D5C-378E-4BB2-9766-C6B6A8B85232}" sibTransId="{C26FC322-0280-4A59-8A3D-6C0FCC0FB013}"/>
    <dgm:cxn modelId="{E0ACC126-45FC-4233-BC02-9AF634940393}" type="presOf" srcId="{E638042F-2CFC-4405-8F9F-DCFE332C49F0}" destId="{9ACE48CD-0F41-4D5D-8DD7-04A13B2C813D}" srcOrd="0" destOrd="0" presId="urn:microsoft.com/office/officeart/2008/layout/LinedList"/>
    <dgm:cxn modelId="{72BA910A-9F73-4363-B4E0-26EB96C5391E}" type="presOf" srcId="{08D56C2C-04B5-4405-B87A-AFC608664CD4}" destId="{15AC8805-8FDB-496C-9541-6FBDF4F7AC03}" srcOrd="0" destOrd="0" presId="urn:microsoft.com/office/officeart/2008/layout/LinedList"/>
    <dgm:cxn modelId="{DEA0E103-25CD-4FDB-BA24-B3B057C93998}" srcId="{551432CC-0C39-4AA1-845A-7E882355EFA0}" destId="{DBCCB14F-C34B-4DF9-ADA6-3EA302B610DF}" srcOrd="0" destOrd="0" parTransId="{B8D5D3A6-E1A8-4879-9365-B64A6D4D5409}" sibTransId="{EF2A2BD5-7884-4309-AC75-D2964CCA9811}"/>
    <dgm:cxn modelId="{902BAFBC-ECE3-4D6A-935D-38673DA76D37}" type="presOf" srcId="{C1C0B6D3-117F-4581-B111-A6C79AE92623}" destId="{F533A14C-2E1B-4AD6-BB42-5E104D0B488D}" srcOrd="0" destOrd="0" presId="urn:microsoft.com/office/officeart/2008/layout/LinedList"/>
    <dgm:cxn modelId="{CB3B26E8-959D-478D-80CA-7E495F8C4CFC}" type="presOf" srcId="{DBCCB14F-C34B-4DF9-ADA6-3EA302B610DF}" destId="{83610E45-1BD9-42B2-9360-7F50C014BC5D}" srcOrd="0" destOrd="0" presId="urn:microsoft.com/office/officeart/2008/layout/LinedList"/>
    <dgm:cxn modelId="{54468E77-6F59-486B-9A18-DFDF1FF8815C}" type="presParOf" srcId="{15AC8805-8FDB-496C-9541-6FBDF4F7AC03}" destId="{795555EE-C97B-4BD2-B700-11770B80026F}" srcOrd="0" destOrd="0" presId="urn:microsoft.com/office/officeart/2008/layout/LinedList"/>
    <dgm:cxn modelId="{C9E481E2-2887-485E-8B2B-36B326A7766D}" type="presParOf" srcId="{15AC8805-8FDB-496C-9541-6FBDF4F7AC03}" destId="{AB4EC4E3-38B5-4781-A269-D204309DBD41}" srcOrd="1" destOrd="0" presId="urn:microsoft.com/office/officeart/2008/layout/LinedList"/>
    <dgm:cxn modelId="{F8471026-CADE-4454-9B6D-C399F16C597F}" type="presParOf" srcId="{AB4EC4E3-38B5-4781-A269-D204309DBD41}" destId="{94633213-8D77-4F2E-ADF3-66837E97272D}" srcOrd="0" destOrd="0" presId="urn:microsoft.com/office/officeart/2008/layout/LinedList"/>
    <dgm:cxn modelId="{7D5A169A-66F6-4328-85DD-E4B47B100EEA}" type="presParOf" srcId="{AB4EC4E3-38B5-4781-A269-D204309DBD41}" destId="{C0B234C7-10FE-4735-8DAE-1DAC0E964716}" srcOrd="1" destOrd="0" presId="urn:microsoft.com/office/officeart/2008/layout/LinedList"/>
    <dgm:cxn modelId="{C13B2022-A652-4C96-97CA-7F34E2757C92}" type="presParOf" srcId="{C0B234C7-10FE-4735-8DAE-1DAC0E964716}" destId="{79345AB8-871D-4E67-85DD-28913B76B881}" srcOrd="0" destOrd="0" presId="urn:microsoft.com/office/officeart/2008/layout/LinedList"/>
    <dgm:cxn modelId="{F21A2454-F837-46F9-B1FC-438CDAC447A8}" type="presParOf" srcId="{C0B234C7-10FE-4735-8DAE-1DAC0E964716}" destId="{0D3DD9E2-36EF-42F5-AFB4-188D162D9E87}" srcOrd="1" destOrd="0" presId="urn:microsoft.com/office/officeart/2008/layout/LinedList"/>
    <dgm:cxn modelId="{07E8D129-91DD-4807-A7C6-D41AE97FEC0A}" type="presParOf" srcId="{0D3DD9E2-36EF-42F5-AFB4-188D162D9E87}" destId="{2C3A8384-16DE-41B5-8932-17BEE9E3B600}" srcOrd="0" destOrd="0" presId="urn:microsoft.com/office/officeart/2008/layout/LinedList"/>
    <dgm:cxn modelId="{56D75309-5F07-47D0-9A49-77DC46A2932F}" type="presParOf" srcId="{0D3DD9E2-36EF-42F5-AFB4-188D162D9E87}" destId="{83610E45-1BD9-42B2-9360-7F50C014BC5D}" srcOrd="1" destOrd="0" presId="urn:microsoft.com/office/officeart/2008/layout/LinedList"/>
    <dgm:cxn modelId="{4097C6D1-CA36-438C-B245-6300D44ECC13}" type="presParOf" srcId="{0D3DD9E2-36EF-42F5-AFB4-188D162D9E87}" destId="{338F1400-6B28-46A0-A1B6-50B400EEB6F1}" srcOrd="2" destOrd="0" presId="urn:microsoft.com/office/officeart/2008/layout/LinedList"/>
    <dgm:cxn modelId="{E41C5498-7D48-4A23-BDAE-39EC7AC4345B}" type="presParOf" srcId="{C0B234C7-10FE-4735-8DAE-1DAC0E964716}" destId="{3A6FD3B1-6194-45B2-A31D-3E296EFDE773}" srcOrd="2" destOrd="0" presId="urn:microsoft.com/office/officeart/2008/layout/LinedList"/>
    <dgm:cxn modelId="{D401BE6A-F1F6-4936-9012-BAE6CC6D718F}" type="presParOf" srcId="{C0B234C7-10FE-4735-8DAE-1DAC0E964716}" destId="{7A20C5E7-094D-4F43-AD7C-A1B2E57BD07A}" srcOrd="3" destOrd="0" presId="urn:microsoft.com/office/officeart/2008/layout/LinedList"/>
    <dgm:cxn modelId="{640E606F-E867-4DEB-AA58-B4FD1238AE46}" type="presParOf" srcId="{C0B234C7-10FE-4735-8DAE-1DAC0E964716}" destId="{D189C3B0-BE0A-49D3-8706-1795B0ADE2A6}" srcOrd="4" destOrd="0" presId="urn:microsoft.com/office/officeart/2008/layout/LinedList"/>
    <dgm:cxn modelId="{0CB8F8B9-6429-4DCF-8B2A-250DC09E7C03}" type="presParOf" srcId="{D189C3B0-BE0A-49D3-8706-1795B0ADE2A6}" destId="{4B560BDC-10A4-4898-8AD8-3C8F67196A65}" srcOrd="0" destOrd="0" presId="urn:microsoft.com/office/officeart/2008/layout/LinedList"/>
    <dgm:cxn modelId="{1F6381C7-4A5F-42B1-B51C-81629749FB1B}" type="presParOf" srcId="{D189C3B0-BE0A-49D3-8706-1795B0ADE2A6}" destId="{9ACE48CD-0F41-4D5D-8DD7-04A13B2C813D}" srcOrd="1" destOrd="0" presId="urn:microsoft.com/office/officeart/2008/layout/LinedList"/>
    <dgm:cxn modelId="{C52C1ED1-9F36-4B16-8D5C-F433F94121D4}" type="presParOf" srcId="{D189C3B0-BE0A-49D3-8706-1795B0ADE2A6}" destId="{6778D686-E891-4C5E-A45B-4C9432C58A88}" srcOrd="2" destOrd="0" presId="urn:microsoft.com/office/officeart/2008/layout/LinedList"/>
    <dgm:cxn modelId="{32C926CC-3960-487D-B485-6F7F05F8B34C}" type="presParOf" srcId="{C0B234C7-10FE-4735-8DAE-1DAC0E964716}" destId="{65A2C444-6798-4045-9DB4-D29F1689B9FB}" srcOrd="5" destOrd="0" presId="urn:microsoft.com/office/officeart/2008/layout/LinedList"/>
    <dgm:cxn modelId="{2625A086-D6B4-478B-B69E-D28B3C60A159}" type="presParOf" srcId="{C0B234C7-10FE-4735-8DAE-1DAC0E964716}" destId="{B9765F63-FE02-41F8-9CBC-9F418210F983}" srcOrd="6" destOrd="0" presId="urn:microsoft.com/office/officeart/2008/layout/LinedList"/>
    <dgm:cxn modelId="{A04D2C68-3027-4E95-B891-AB73C88EA31F}" type="presParOf" srcId="{C0B234C7-10FE-4735-8DAE-1DAC0E964716}" destId="{3429C568-70A2-46EA-B081-F0858FDD2AA9}" srcOrd="7" destOrd="0" presId="urn:microsoft.com/office/officeart/2008/layout/LinedList"/>
    <dgm:cxn modelId="{797EAEDF-AAD6-4681-B4AF-21E74A5BBD4F}" type="presParOf" srcId="{3429C568-70A2-46EA-B081-F0858FDD2AA9}" destId="{D875B4D1-0538-4E2A-94E3-B8E91A738EFE}" srcOrd="0" destOrd="0" presId="urn:microsoft.com/office/officeart/2008/layout/LinedList"/>
    <dgm:cxn modelId="{DA30DCA2-A3B6-4BBB-ACBC-5ABD506C314D}" type="presParOf" srcId="{3429C568-70A2-46EA-B081-F0858FDD2AA9}" destId="{F533A14C-2E1B-4AD6-BB42-5E104D0B488D}" srcOrd="1" destOrd="0" presId="urn:microsoft.com/office/officeart/2008/layout/LinedList"/>
    <dgm:cxn modelId="{C11CBE1F-AB3D-4896-9C7B-B716488452B7}" type="presParOf" srcId="{3429C568-70A2-46EA-B081-F0858FDD2AA9}" destId="{DAC63BC2-8873-48F3-8E83-2705F170D875}" srcOrd="2" destOrd="0" presId="urn:microsoft.com/office/officeart/2008/layout/LinedList"/>
    <dgm:cxn modelId="{FAF4F24A-B2AF-4E60-87B8-D67654C2ABAF}" type="presParOf" srcId="{C0B234C7-10FE-4735-8DAE-1DAC0E964716}" destId="{98AA90CC-CFEF-4BDD-B3D2-8267E63C4CDB}" srcOrd="8" destOrd="0" presId="urn:microsoft.com/office/officeart/2008/layout/LinedList"/>
    <dgm:cxn modelId="{6A3C24BF-C9A0-4212-8454-B1754F7F530F}" type="presParOf" srcId="{C0B234C7-10FE-4735-8DAE-1DAC0E964716}" destId="{4EF06DD9-FDEA-4EF7-ACAE-F2D11E9A0FFE}"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D56C2C-04B5-4405-B87A-AFC608664CD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51432CC-0C39-4AA1-845A-7E882355EFA0}">
      <dgm:prSet phldrT="[Text]" custT="1"/>
      <dgm:spPr/>
      <dgm:t>
        <a:bodyPr/>
        <a:lstStyle/>
        <a:p>
          <a:pPr algn="ctr"/>
          <a:r>
            <a:rPr lang="en-US" sz="2400" b="1" dirty="0" smtClean="0"/>
            <a:t>Oilseed processing inefficiencies</a:t>
          </a:r>
          <a:endParaRPr lang="en-US" sz="2400" b="1" dirty="0"/>
        </a:p>
      </dgm:t>
    </dgm:pt>
    <dgm:pt modelId="{D04C03FB-16E9-4E9C-901B-FA359E838414}" type="parTrans" cxnId="{3F58D99D-9D0D-4C92-91F2-06DED4628422}">
      <dgm:prSet/>
      <dgm:spPr/>
      <dgm:t>
        <a:bodyPr/>
        <a:lstStyle/>
        <a:p>
          <a:endParaRPr lang="en-US"/>
        </a:p>
      </dgm:t>
    </dgm:pt>
    <dgm:pt modelId="{CB873195-EE1B-4DA4-9CAC-C5B2AA247CEE}" type="sibTrans" cxnId="{3F58D99D-9D0D-4C92-91F2-06DED4628422}">
      <dgm:prSet/>
      <dgm:spPr/>
      <dgm:t>
        <a:bodyPr/>
        <a:lstStyle/>
        <a:p>
          <a:endParaRPr lang="en-US"/>
        </a:p>
      </dgm:t>
    </dgm:pt>
    <dgm:pt modelId="{DBCCB14F-C34B-4DF9-ADA6-3EA302B610DF}">
      <dgm:prSet phldrT="[Text]"/>
      <dgm:spPr/>
      <dgm:t>
        <a:bodyPr/>
        <a:lstStyle/>
        <a:p>
          <a:r>
            <a:rPr lang="en-US" cap="none" smtClean="0">
              <a:latin typeface="Calibri" panose="020F0502020204030204" pitchFamily="34" charset="0"/>
              <a:cs typeface="Calibri" panose="020F0502020204030204" pitchFamily="34" charset="0"/>
            </a:rPr>
            <a:t>Low capacity utilization</a:t>
          </a:r>
          <a:endParaRPr lang="en-US" dirty="0" smtClean="0"/>
        </a:p>
      </dgm:t>
    </dgm:pt>
    <dgm:pt modelId="{B8D5D3A6-E1A8-4879-9365-B64A6D4D5409}" type="parTrans" cxnId="{DEA0E103-25CD-4FDB-BA24-B3B057C93998}">
      <dgm:prSet/>
      <dgm:spPr/>
      <dgm:t>
        <a:bodyPr/>
        <a:lstStyle/>
        <a:p>
          <a:endParaRPr lang="en-US"/>
        </a:p>
      </dgm:t>
    </dgm:pt>
    <dgm:pt modelId="{EF2A2BD5-7884-4309-AC75-D2964CCA9811}" type="sibTrans" cxnId="{DEA0E103-25CD-4FDB-BA24-B3B057C93998}">
      <dgm:prSet/>
      <dgm:spPr/>
      <dgm:t>
        <a:bodyPr/>
        <a:lstStyle/>
        <a:p>
          <a:endParaRPr lang="en-US"/>
        </a:p>
      </dgm:t>
    </dgm:pt>
    <dgm:pt modelId="{E638042F-2CFC-4405-8F9F-DCFE332C49F0}">
      <dgm:prSet phldrT="[Text]"/>
      <dgm:spPr/>
      <dgm:t>
        <a:bodyPr/>
        <a:lstStyle/>
        <a:p>
          <a:r>
            <a:rPr lang="en-US" cap="none" dirty="0" smtClean="0">
              <a:latin typeface="Calibri" panose="020F0502020204030204" pitchFamily="34" charset="0"/>
              <a:cs typeface="Calibri" panose="020F0502020204030204" pitchFamily="34" charset="0"/>
            </a:rPr>
            <a:t>Policy reservation for small-scale processing for traditional oilseeds (mustard, groundnut, sesame, &amp; safflower)</a:t>
          </a:r>
          <a:endParaRPr lang="en-US" dirty="0"/>
        </a:p>
      </dgm:t>
    </dgm:pt>
    <dgm:pt modelId="{625567B2-6303-4A3C-873E-E5BF582B6908}" type="parTrans" cxnId="{8CF8BB69-6348-48CB-BF4E-00252B9DBB04}">
      <dgm:prSet/>
      <dgm:spPr/>
      <dgm:t>
        <a:bodyPr/>
        <a:lstStyle/>
        <a:p>
          <a:endParaRPr lang="en-US"/>
        </a:p>
      </dgm:t>
    </dgm:pt>
    <dgm:pt modelId="{170E49E6-1D58-4E48-9506-E548AB163F3C}" type="sibTrans" cxnId="{8CF8BB69-6348-48CB-BF4E-00252B9DBB04}">
      <dgm:prSet/>
      <dgm:spPr/>
      <dgm:t>
        <a:bodyPr/>
        <a:lstStyle/>
        <a:p>
          <a:endParaRPr lang="en-US"/>
        </a:p>
      </dgm:t>
    </dgm:pt>
    <dgm:pt modelId="{C1C0B6D3-117F-4581-B111-A6C79AE92623}">
      <dgm:prSet phldrT="[Text]"/>
      <dgm:spPr/>
      <dgm:t>
        <a:bodyPr/>
        <a:lstStyle/>
        <a:p>
          <a:r>
            <a:rPr lang="en-US" dirty="0" smtClean="0"/>
            <a:t>Resource &amp; energy intensive nature of processing</a:t>
          </a:r>
          <a:endParaRPr lang="en-US" dirty="0"/>
        </a:p>
      </dgm:t>
    </dgm:pt>
    <dgm:pt modelId="{6A2B7D5C-378E-4BB2-9766-C6B6A8B85232}" type="parTrans" cxnId="{7B43E605-3A42-4CD1-8FE5-427995D8928D}">
      <dgm:prSet/>
      <dgm:spPr/>
      <dgm:t>
        <a:bodyPr/>
        <a:lstStyle/>
        <a:p>
          <a:endParaRPr lang="en-US"/>
        </a:p>
      </dgm:t>
    </dgm:pt>
    <dgm:pt modelId="{C26FC322-0280-4A59-8A3D-6C0FCC0FB013}" type="sibTrans" cxnId="{7B43E605-3A42-4CD1-8FE5-427995D8928D}">
      <dgm:prSet/>
      <dgm:spPr/>
      <dgm:t>
        <a:bodyPr/>
        <a:lstStyle/>
        <a:p>
          <a:endParaRPr lang="en-US"/>
        </a:p>
      </dgm:t>
    </dgm:pt>
    <dgm:pt modelId="{607CF66D-BA1D-4111-880D-B5C00CC8318D}">
      <dgm:prSet/>
      <dgm:spPr/>
      <dgm:t>
        <a:bodyPr/>
        <a:lstStyle/>
        <a:p>
          <a:r>
            <a:rPr lang="en-US" dirty="0" smtClean="0"/>
            <a:t>Inefficient oil yields</a:t>
          </a:r>
          <a:endParaRPr lang="en-US" dirty="0"/>
        </a:p>
      </dgm:t>
    </dgm:pt>
    <dgm:pt modelId="{2EB7ED0C-115F-428E-BD3C-72324A115D8B}" type="parTrans" cxnId="{2BB5C9B1-5F1B-4EF4-A4FF-67ABC386F32C}">
      <dgm:prSet/>
      <dgm:spPr/>
      <dgm:t>
        <a:bodyPr/>
        <a:lstStyle/>
        <a:p>
          <a:endParaRPr lang="en-US"/>
        </a:p>
      </dgm:t>
    </dgm:pt>
    <dgm:pt modelId="{EB96B87D-5B4C-4C8F-845E-FC2967AA25B0}" type="sibTrans" cxnId="{2BB5C9B1-5F1B-4EF4-A4FF-67ABC386F32C}">
      <dgm:prSet/>
      <dgm:spPr/>
      <dgm:t>
        <a:bodyPr/>
        <a:lstStyle/>
        <a:p>
          <a:endParaRPr lang="en-US"/>
        </a:p>
      </dgm:t>
    </dgm:pt>
    <dgm:pt modelId="{2574560B-6029-46A7-B9B7-49B7E83D2798}">
      <dgm:prSet/>
      <dgm:spPr/>
      <dgm:t>
        <a:bodyPr/>
        <a:lstStyle/>
        <a:p>
          <a:r>
            <a:rPr lang="en-US" dirty="0" smtClean="0"/>
            <a:t>Poor economic returns from extraction by-products (oilcakes)</a:t>
          </a:r>
          <a:endParaRPr lang="en-US" dirty="0"/>
        </a:p>
      </dgm:t>
    </dgm:pt>
    <dgm:pt modelId="{E1BE4665-557A-45CA-8B68-944A9ACDE9E4}" type="parTrans" cxnId="{78B258CC-B9B7-46F6-A663-2F2B402387D0}">
      <dgm:prSet/>
      <dgm:spPr/>
      <dgm:t>
        <a:bodyPr/>
        <a:lstStyle/>
        <a:p>
          <a:endParaRPr lang="en-US"/>
        </a:p>
      </dgm:t>
    </dgm:pt>
    <dgm:pt modelId="{EB757027-CC45-4AF6-81CC-EF0FA6D803F3}" type="sibTrans" cxnId="{78B258CC-B9B7-46F6-A663-2F2B402387D0}">
      <dgm:prSet/>
      <dgm:spPr/>
      <dgm:t>
        <a:bodyPr/>
        <a:lstStyle/>
        <a:p>
          <a:endParaRPr lang="en-US"/>
        </a:p>
      </dgm:t>
    </dgm:pt>
    <dgm:pt modelId="{B8834191-61C0-4206-BD0B-193720DE4AF7}">
      <dgm:prSet/>
      <dgm:spPr/>
      <dgm:t>
        <a:bodyPr/>
        <a:lstStyle/>
        <a:p>
          <a:r>
            <a:rPr lang="en-US" dirty="0" smtClean="0"/>
            <a:t>Negative environmental emissions (Volatile organic compounds)</a:t>
          </a:r>
          <a:endParaRPr lang="en-US" dirty="0"/>
        </a:p>
      </dgm:t>
    </dgm:pt>
    <dgm:pt modelId="{ECD21F4F-2E53-4EFF-A9C6-F5591F4D0AE6}" type="parTrans" cxnId="{C281D1DA-ACE5-46C8-9DAF-0442CECE4344}">
      <dgm:prSet/>
      <dgm:spPr/>
      <dgm:t>
        <a:bodyPr/>
        <a:lstStyle/>
        <a:p>
          <a:endParaRPr lang="en-US"/>
        </a:p>
      </dgm:t>
    </dgm:pt>
    <dgm:pt modelId="{9CDB3F2D-B527-4191-8F58-B00BCC13351F}" type="sibTrans" cxnId="{C281D1DA-ACE5-46C8-9DAF-0442CECE4344}">
      <dgm:prSet/>
      <dgm:spPr/>
      <dgm:t>
        <a:bodyPr/>
        <a:lstStyle/>
        <a:p>
          <a:endParaRPr lang="en-US"/>
        </a:p>
      </dgm:t>
    </dgm:pt>
    <dgm:pt modelId="{15AC8805-8FDB-496C-9541-6FBDF4F7AC03}" type="pres">
      <dgm:prSet presAssocID="{08D56C2C-04B5-4405-B87A-AFC608664CD4}" presName="vert0" presStyleCnt="0">
        <dgm:presLayoutVars>
          <dgm:dir/>
          <dgm:animOne val="branch"/>
          <dgm:animLvl val="lvl"/>
        </dgm:presLayoutVars>
      </dgm:prSet>
      <dgm:spPr/>
      <dgm:t>
        <a:bodyPr/>
        <a:lstStyle/>
        <a:p>
          <a:endParaRPr lang="en-US"/>
        </a:p>
      </dgm:t>
    </dgm:pt>
    <dgm:pt modelId="{795555EE-C97B-4BD2-B700-11770B80026F}" type="pres">
      <dgm:prSet presAssocID="{551432CC-0C39-4AA1-845A-7E882355EFA0}" presName="thickLine" presStyleLbl="alignNode1" presStyleIdx="0" presStyleCnt="1"/>
      <dgm:spPr/>
    </dgm:pt>
    <dgm:pt modelId="{AB4EC4E3-38B5-4781-A269-D204309DBD41}" type="pres">
      <dgm:prSet presAssocID="{551432CC-0C39-4AA1-845A-7E882355EFA0}" presName="horz1" presStyleCnt="0"/>
      <dgm:spPr/>
    </dgm:pt>
    <dgm:pt modelId="{94633213-8D77-4F2E-ADF3-66837E97272D}" type="pres">
      <dgm:prSet presAssocID="{551432CC-0C39-4AA1-845A-7E882355EFA0}" presName="tx1" presStyleLbl="revTx" presStyleIdx="0" presStyleCnt="7" custScaleX="139130"/>
      <dgm:spPr/>
      <dgm:t>
        <a:bodyPr/>
        <a:lstStyle/>
        <a:p>
          <a:endParaRPr lang="en-US"/>
        </a:p>
      </dgm:t>
    </dgm:pt>
    <dgm:pt modelId="{C0B234C7-10FE-4735-8DAE-1DAC0E964716}" type="pres">
      <dgm:prSet presAssocID="{551432CC-0C39-4AA1-845A-7E882355EFA0}" presName="vert1" presStyleCnt="0"/>
      <dgm:spPr/>
    </dgm:pt>
    <dgm:pt modelId="{79345AB8-871D-4E67-85DD-28913B76B881}" type="pres">
      <dgm:prSet presAssocID="{DBCCB14F-C34B-4DF9-ADA6-3EA302B610DF}" presName="vertSpace2a" presStyleCnt="0"/>
      <dgm:spPr/>
    </dgm:pt>
    <dgm:pt modelId="{0D3DD9E2-36EF-42F5-AFB4-188D162D9E87}" type="pres">
      <dgm:prSet presAssocID="{DBCCB14F-C34B-4DF9-ADA6-3EA302B610DF}" presName="horz2" presStyleCnt="0"/>
      <dgm:spPr/>
    </dgm:pt>
    <dgm:pt modelId="{2C3A8384-16DE-41B5-8932-17BEE9E3B600}" type="pres">
      <dgm:prSet presAssocID="{DBCCB14F-C34B-4DF9-ADA6-3EA302B610DF}" presName="horzSpace2" presStyleCnt="0"/>
      <dgm:spPr/>
    </dgm:pt>
    <dgm:pt modelId="{83610E45-1BD9-42B2-9360-7F50C014BC5D}" type="pres">
      <dgm:prSet presAssocID="{DBCCB14F-C34B-4DF9-ADA6-3EA302B610DF}" presName="tx2" presStyleLbl="revTx" presStyleIdx="1" presStyleCnt="7"/>
      <dgm:spPr/>
      <dgm:t>
        <a:bodyPr/>
        <a:lstStyle/>
        <a:p>
          <a:endParaRPr lang="en-US"/>
        </a:p>
      </dgm:t>
    </dgm:pt>
    <dgm:pt modelId="{338F1400-6B28-46A0-A1B6-50B400EEB6F1}" type="pres">
      <dgm:prSet presAssocID="{DBCCB14F-C34B-4DF9-ADA6-3EA302B610DF}" presName="vert2" presStyleCnt="0"/>
      <dgm:spPr/>
    </dgm:pt>
    <dgm:pt modelId="{3A6FD3B1-6194-45B2-A31D-3E296EFDE773}" type="pres">
      <dgm:prSet presAssocID="{DBCCB14F-C34B-4DF9-ADA6-3EA302B610DF}" presName="thinLine2b" presStyleLbl="callout" presStyleIdx="0" presStyleCnt="6"/>
      <dgm:spPr/>
    </dgm:pt>
    <dgm:pt modelId="{7A20C5E7-094D-4F43-AD7C-A1B2E57BD07A}" type="pres">
      <dgm:prSet presAssocID="{DBCCB14F-C34B-4DF9-ADA6-3EA302B610DF}" presName="vertSpace2b" presStyleCnt="0"/>
      <dgm:spPr/>
    </dgm:pt>
    <dgm:pt modelId="{D189C3B0-BE0A-49D3-8706-1795B0ADE2A6}" type="pres">
      <dgm:prSet presAssocID="{E638042F-2CFC-4405-8F9F-DCFE332C49F0}" presName="horz2" presStyleCnt="0"/>
      <dgm:spPr/>
    </dgm:pt>
    <dgm:pt modelId="{4B560BDC-10A4-4898-8AD8-3C8F67196A65}" type="pres">
      <dgm:prSet presAssocID="{E638042F-2CFC-4405-8F9F-DCFE332C49F0}" presName="horzSpace2" presStyleCnt="0"/>
      <dgm:spPr/>
    </dgm:pt>
    <dgm:pt modelId="{9ACE48CD-0F41-4D5D-8DD7-04A13B2C813D}" type="pres">
      <dgm:prSet presAssocID="{E638042F-2CFC-4405-8F9F-DCFE332C49F0}" presName="tx2" presStyleLbl="revTx" presStyleIdx="2" presStyleCnt="7"/>
      <dgm:spPr/>
      <dgm:t>
        <a:bodyPr/>
        <a:lstStyle/>
        <a:p>
          <a:endParaRPr lang="en-US"/>
        </a:p>
      </dgm:t>
    </dgm:pt>
    <dgm:pt modelId="{6778D686-E891-4C5E-A45B-4C9432C58A88}" type="pres">
      <dgm:prSet presAssocID="{E638042F-2CFC-4405-8F9F-DCFE332C49F0}" presName="vert2" presStyleCnt="0"/>
      <dgm:spPr/>
    </dgm:pt>
    <dgm:pt modelId="{65A2C444-6798-4045-9DB4-D29F1689B9FB}" type="pres">
      <dgm:prSet presAssocID="{E638042F-2CFC-4405-8F9F-DCFE332C49F0}" presName="thinLine2b" presStyleLbl="callout" presStyleIdx="1" presStyleCnt="6"/>
      <dgm:spPr/>
    </dgm:pt>
    <dgm:pt modelId="{B9765F63-FE02-41F8-9CBC-9F418210F983}" type="pres">
      <dgm:prSet presAssocID="{E638042F-2CFC-4405-8F9F-DCFE332C49F0}" presName="vertSpace2b" presStyleCnt="0"/>
      <dgm:spPr/>
    </dgm:pt>
    <dgm:pt modelId="{3429C568-70A2-46EA-B081-F0858FDD2AA9}" type="pres">
      <dgm:prSet presAssocID="{C1C0B6D3-117F-4581-B111-A6C79AE92623}" presName="horz2" presStyleCnt="0"/>
      <dgm:spPr/>
    </dgm:pt>
    <dgm:pt modelId="{D875B4D1-0538-4E2A-94E3-B8E91A738EFE}" type="pres">
      <dgm:prSet presAssocID="{C1C0B6D3-117F-4581-B111-A6C79AE92623}" presName="horzSpace2" presStyleCnt="0"/>
      <dgm:spPr/>
    </dgm:pt>
    <dgm:pt modelId="{F533A14C-2E1B-4AD6-BB42-5E104D0B488D}" type="pres">
      <dgm:prSet presAssocID="{C1C0B6D3-117F-4581-B111-A6C79AE92623}" presName="tx2" presStyleLbl="revTx" presStyleIdx="3" presStyleCnt="7"/>
      <dgm:spPr/>
      <dgm:t>
        <a:bodyPr/>
        <a:lstStyle/>
        <a:p>
          <a:endParaRPr lang="en-US"/>
        </a:p>
      </dgm:t>
    </dgm:pt>
    <dgm:pt modelId="{DAC63BC2-8873-48F3-8E83-2705F170D875}" type="pres">
      <dgm:prSet presAssocID="{C1C0B6D3-117F-4581-B111-A6C79AE92623}" presName="vert2" presStyleCnt="0"/>
      <dgm:spPr/>
    </dgm:pt>
    <dgm:pt modelId="{98AA90CC-CFEF-4BDD-B3D2-8267E63C4CDB}" type="pres">
      <dgm:prSet presAssocID="{C1C0B6D3-117F-4581-B111-A6C79AE92623}" presName="thinLine2b" presStyleLbl="callout" presStyleIdx="2" presStyleCnt="6"/>
      <dgm:spPr/>
    </dgm:pt>
    <dgm:pt modelId="{4EF06DD9-FDEA-4EF7-ACAE-F2D11E9A0FFE}" type="pres">
      <dgm:prSet presAssocID="{C1C0B6D3-117F-4581-B111-A6C79AE92623}" presName="vertSpace2b" presStyleCnt="0"/>
      <dgm:spPr/>
    </dgm:pt>
    <dgm:pt modelId="{A7CB379B-6FBB-4467-B376-34E582492EFA}" type="pres">
      <dgm:prSet presAssocID="{607CF66D-BA1D-4111-880D-B5C00CC8318D}" presName="horz2" presStyleCnt="0"/>
      <dgm:spPr/>
    </dgm:pt>
    <dgm:pt modelId="{DF27742C-F8D0-4651-8B8C-F7DDBD5E30D9}" type="pres">
      <dgm:prSet presAssocID="{607CF66D-BA1D-4111-880D-B5C00CC8318D}" presName="horzSpace2" presStyleCnt="0"/>
      <dgm:spPr/>
    </dgm:pt>
    <dgm:pt modelId="{E9867BBD-EA4F-4093-A4ED-432FC2654840}" type="pres">
      <dgm:prSet presAssocID="{607CF66D-BA1D-4111-880D-B5C00CC8318D}" presName="tx2" presStyleLbl="revTx" presStyleIdx="4" presStyleCnt="7"/>
      <dgm:spPr/>
      <dgm:t>
        <a:bodyPr/>
        <a:lstStyle/>
        <a:p>
          <a:endParaRPr lang="en-US"/>
        </a:p>
      </dgm:t>
    </dgm:pt>
    <dgm:pt modelId="{15866439-C8ED-4106-AAE4-D1E1F5EAD0A9}" type="pres">
      <dgm:prSet presAssocID="{607CF66D-BA1D-4111-880D-B5C00CC8318D}" presName="vert2" presStyleCnt="0"/>
      <dgm:spPr/>
    </dgm:pt>
    <dgm:pt modelId="{ACEF46EA-F46C-47CA-BC4B-9AE5401F84AF}" type="pres">
      <dgm:prSet presAssocID="{607CF66D-BA1D-4111-880D-B5C00CC8318D}" presName="thinLine2b" presStyleLbl="callout" presStyleIdx="3" presStyleCnt="6"/>
      <dgm:spPr/>
    </dgm:pt>
    <dgm:pt modelId="{DA254894-C87E-41EC-9A69-FF766E1E2EC7}" type="pres">
      <dgm:prSet presAssocID="{607CF66D-BA1D-4111-880D-B5C00CC8318D}" presName="vertSpace2b" presStyleCnt="0"/>
      <dgm:spPr/>
    </dgm:pt>
    <dgm:pt modelId="{FB91C7EC-3EBF-4442-8348-791E68E6379B}" type="pres">
      <dgm:prSet presAssocID="{B8834191-61C0-4206-BD0B-193720DE4AF7}" presName="horz2" presStyleCnt="0"/>
      <dgm:spPr/>
    </dgm:pt>
    <dgm:pt modelId="{0AEBCA38-26BF-438A-AF22-9DE69E013737}" type="pres">
      <dgm:prSet presAssocID="{B8834191-61C0-4206-BD0B-193720DE4AF7}" presName="horzSpace2" presStyleCnt="0"/>
      <dgm:spPr/>
    </dgm:pt>
    <dgm:pt modelId="{44115647-61E6-4D85-857F-B5145EDA5C46}" type="pres">
      <dgm:prSet presAssocID="{B8834191-61C0-4206-BD0B-193720DE4AF7}" presName="tx2" presStyleLbl="revTx" presStyleIdx="5" presStyleCnt="7"/>
      <dgm:spPr/>
      <dgm:t>
        <a:bodyPr/>
        <a:lstStyle/>
        <a:p>
          <a:endParaRPr lang="en-US"/>
        </a:p>
      </dgm:t>
    </dgm:pt>
    <dgm:pt modelId="{192F2A91-D9ED-4426-A12B-A1A85E2BC957}" type="pres">
      <dgm:prSet presAssocID="{B8834191-61C0-4206-BD0B-193720DE4AF7}" presName="vert2" presStyleCnt="0"/>
      <dgm:spPr/>
    </dgm:pt>
    <dgm:pt modelId="{B98640ED-967A-4C3D-8ED5-401408E8414A}" type="pres">
      <dgm:prSet presAssocID="{B8834191-61C0-4206-BD0B-193720DE4AF7}" presName="thinLine2b" presStyleLbl="callout" presStyleIdx="4" presStyleCnt="6"/>
      <dgm:spPr/>
    </dgm:pt>
    <dgm:pt modelId="{02114F7E-4869-41FF-BD67-32D4DE2F9E95}" type="pres">
      <dgm:prSet presAssocID="{B8834191-61C0-4206-BD0B-193720DE4AF7}" presName="vertSpace2b" presStyleCnt="0"/>
      <dgm:spPr/>
    </dgm:pt>
    <dgm:pt modelId="{0C689E70-C1C4-480D-96D3-62CE43225926}" type="pres">
      <dgm:prSet presAssocID="{2574560B-6029-46A7-B9B7-49B7E83D2798}" presName="horz2" presStyleCnt="0"/>
      <dgm:spPr/>
    </dgm:pt>
    <dgm:pt modelId="{FEDBF637-94E2-4E10-8D22-5F4929D022C2}" type="pres">
      <dgm:prSet presAssocID="{2574560B-6029-46A7-B9B7-49B7E83D2798}" presName="horzSpace2" presStyleCnt="0"/>
      <dgm:spPr/>
    </dgm:pt>
    <dgm:pt modelId="{F7E6B7C6-E737-4468-BDD2-BA7DC26ADFA3}" type="pres">
      <dgm:prSet presAssocID="{2574560B-6029-46A7-B9B7-49B7E83D2798}" presName="tx2" presStyleLbl="revTx" presStyleIdx="6" presStyleCnt="7"/>
      <dgm:spPr/>
      <dgm:t>
        <a:bodyPr/>
        <a:lstStyle/>
        <a:p>
          <a:endParaRPr lang="en-US"/>
        </a:p>
      </dgm:t>
    </dgm:pt>
    <dgm:pt modelId="{1DC72F38-3FD0-4ECD-81B3-0A21199CA1EB}" type="pres">
      <dgm:prSet presAssocID="{2574560B-6029-46A7-B9B7-49B7E83D2798}" presName="vert2" presStyleCnt="0"/>
      <dgm:spPr/>
    </dgm:pt>
    <dgm:pt modelId="{69DDE2AF-6804-48B4-9B5A-97319E95C453}" type="pres">
      <dgm:prSet presAssocID="{2574560B-6029-46A7-B9B7-49B7E83D2798}" presName="thinLine2b" presStyleLbl="callout" presStyleIdx="5" presStyleCnt="6"/>
      <dgm:spPr/>
    </dgm:pt>
    <dgm:pt modelId="{AD9D619F-FEF0-480F-AE72-5A22A4D938D5}" type="pres">
      <dgm:prSet presAssocID="{2574560B-6029-46A7-B9B7-49B7E83D2798}" presName="vertSpace2b" presStyleCnt="0"/>
      <dgm:spPr/>
    </dgm:pt>
  </dgm:ptLst>
  <dgm:cxnLst>
    <dgm:cxn modelId="{2BB5C9B1-5F1B-4EF4-A4FF-67ABC386F32C}" srcId="{551432CC-0C39-4AA1-845A-7E882355EFA0}" destId="{607CF66D-BA1D-4111-880D-B5C00CC8318D}" srcOrd="3" destOrd="0" parTransId="{2EB7ED0C-115F-428E-BD3C-72324A115D8B}" sibTransId="{EB96B87D-5B4C-4C8F-845E-FC2967AA25B0}"/>
    <dgm:cxn modelId="{9802C5AE-2D68-4844-A481-F01B28F3949C}" type="presOf" srcId="{551432CC-0C39-4AA1-845A-7E882355EFA0}" destId="{94633213-8D77-4F2E-ADF3-66837E97272D}" srcOrd="0" destOrd="0" presId="urn:microsoft.com/office/officeart/2008/layout/LinedList"/>
    <dgm:cxn modelId="{9EF60612-07FA-401A-B5E0-ED7D7384AF0B}" type="presOf" srcId="{B8834191-61C0-4206-BD0B-193720DE4AF7}" destId="{44115647-61E6-4D85-857F-B5145EDA5C46}" srcOrd="0" destOrd="0" presId="urn:microsoft.com/office/officeart/2008/layout/LinedList"/>
    <dgm:cxn modelId="{DEA0E103-25CD-4FDB-BA24-B3B057C93998}" srcId="{551432CC-0C39-4AA1-845A-7E882355EFA0}" destId="{DBCCB14F-C34B-4DF9-ADA6-3EA302B610DF}" srcOrd="0" destOrd="0" parTransId="{B8D5D3A6-E1A8-4879-9365-B64A6D4D5409}" sibTransId="{EF2A2BD5-7884-4309-AC75-D2964CCA9811}"/>
    <dgm:cxn modelId="{E9AD4313-848C-4A62-93A9-3B2626B0F16A}" type="presOf" srcId="{DBCCB14F-C34B-4DF9-ADA6-3EA302B610DF}" destId="{83610E45-1BD9-42B2-9360-7F50C014BC5D}" srcOrd="0" destOrd="0" presId="urn:microsoft.com/office/officeart/2008/layout/LinedList"/>
    <dgm:cxn modelId="{C281D1DA-ACE5-46C8-9DAF-0442CECE4344}" srcId="{551432CC-0C39-4AA1-845A-7E882355EFA0}" destId="{B8834191-61C0-4206-BD0B-193720DE4AF7}" srcOrd="4" destOrd="0" parTransId="{ECD21F4F-2E53-4EFF-A9C6-F5591F4D0AE6}" sibTransId="{9CDB3F2D-B527-4191-8F58-B00BCC13351F}"/>
    <dgm:cxn modelId="{8CF8BB69-6348-48CB-BF4E-00252B9DBB04}" srcId="{551432CC-0C39-4AA1-845A-7E882355EFA0}" destId="{E638042F-2CFC-4405-8F9F-DCFE332C49F0}" srcOrd="1" destOrd="0" parTransId="{625567B2-6303-4A3C-873E-E5BF582B6908}" sibTransId="{170E49E6-1D58-4E48-9506-E548AB163F3C}"/>
    <dgm:cxn modelId="{43D8906B-2533-4B46-BC81-DF99F0DDC2E8}" type="presOf" srcId="{607CF66D-BA1D-4111-880D-B5C00CC8318D}" destId="{E9867BBD-EA4F-4093-A4ED-432FC2654840}" srcOrd="0" destOrd="0" presId="urn:microsoft.com/office/officeart/2008/layout/LinedList"/>
    <dgm:cxn modelId="{E03B6972-85A8-475A-B03F-3981A87152D5}" type="presOf" srcId="{C1C0B6D3-117F-4581-B111-A6C79AE92623}" destId="{F533A14C-2E1B-4AD6-BB42-5E104D0B488D}" srcOrd="0" destOrd="0" presId="urn:microsoft.com/office/officeart/2008/layout/LinedList"/>
    <dgm:cxn modelId="{7B43E605-3A42-4CD1-8FE5-427995D8928D}" srcId="{551432CC-0C39-4AA1-845A-7E882355EFA0}" destId="{C1C0B6D3-117F-4581-B111-A6C79AE92623}" srcOrd="2" destOrd="0" parTransId="{6A2B7D5C-378E-4BB2-9766-C6B6A8B85232}" sibTransId="{C26FC322-0280-4A59-8A3D-6C0FCC0FB013}"/>
    <dgm:cxn modelId="{BF77D104-E7A3-4191-9A6A-B206C4A9D952}" type="presOf" srcId="{2574560B-6029-46A7-B9B7-49B7E83D2798}" destId="{F7E6B7C6-E737-4468-BDD2-BA7DC26ADFA3}" srcOrd="0" destOrd="0" presId="urn:microsoft.com/office/officeart/2008/layout/LinedList"/>
    <dgm:cxn modelId="{78B258CC-B9B7-46F6-A663-2F2B402387D0}" srcId="{551432CC-0C39-4AA1-845A-7E882355EFA0}" destId="{2574560B-6029-46A7-B9B7-49B7E83D2798}" srcOrd="5" destOrd="0" parTransId="{E1BE4665-557A-45CA-8B68-944A9ACDE9E4}" sibTransId="{EB757027-CC45-4AF6-81CC-EF0FA6D803F3}"/>
    <dgm:cxn modelId="{9443D471-2F5F-4E72-A08F-71E20CF4F142}" type="presOf" srcId="{E638042F-2CFC-4405-8F9F-DCFE332C49F0}" destId="{9ACE48CD-0F41-4D5D-8DD7-04A13B2C813D}" srcOrd="0" destOrd="0" presId="urn:microsoft.com/office/officeart/2008/layout/LinedList"/>
    <dgm:cxn modelId="{0FC0B4AC-0B9F-4060-8CB5-1E274F4B6204}" type="presOf" srcId="{08D56C2C-04B5-4405-B87A-AFC608664CD4}" destId="{15AC8805-8FDB-496C-9541-6FBDF4F7AC03}" srcOrd="0" destOrd="0" presId="urn:microsoft.com/office/officeart/2008/layout/LinedList"/>
    <dgm:cxn modelId="{3F58D99D-9D0D-4C92-91F2-06DED4628422}" srcId="{08D56C2C-04B5-4405-B87A-AFC608664CD4}" destId="{551432CC-0C39-4AA1-845A-7E882355EFA0}" srcOrd="0" destOrd="0" parTransId="{D04C03FB-16E9-4E9C-901B-FA359E838414}" sibTransId="{CB873195-EE1B-4DA4-9CAC-C5B2AA247CEE}"/>
    <dgm:cxn modelId="{589E7C68-44F3-42DC-BBA3-A8209C69E87A}" type="presParOf" srcId="{15AC8805-8FDB-496C-9541-6FBDF4F7AC03}" destId="{795555EE-C97B-4BD2-B700-11770B80026F}" srcOrd="0" destOrd="0" presId="urn:microsoft.com/office/officeart/2008/layout/LinedList"/>
    <dgm:cxn modelId="{B0D17B82-7013-4F75-9CC1-BD4365F23EB4}" type="presParOf" srcId="{15AC8805-8FDB-496C-9541-6FBDF4F7AC03}" destId="{AB4EC4E3-38B5-4781-A269-D204309DBD41}" srcOrd="1" destOrd="0" presId="urn:microsoft.com/office/officeart/2008/layout/LinedList"/>
    <dgm:cxn modelId="{EDF67F3E-8674-47F5-8F14-762F001A986B}" type="presParOf" srcId="{AB4EC4E3-38B5-4781-A269-D204309DBD41}" destId="{94633213-8D77-4F2E-ADF3-66837E97272D}" srcOrd="0" destOrd="0" presId="urn:microsoft.com/office/officeart/2008/layout/LinedList"/>
    <dgm:cxn modelId="{A23E802E-BE39-41AD-B3A8-8AF17C903B9E}" type="presParOf" srcId="{AB4EC4E3-38B5-4781-A269-D204309DBD41}" destId="{C0B234C7-10FE-4735-8DAE-1DAC0E964716}" srcOrd="1" destOrd="0" presId="urn:microsoft.com/office/officeart/2008/layout/LinedList"/>
    <dgm:cxn modelId="{C0BFDD1F-EE58-4E03-9E0F-3CB8E9699B04}" type="presParOf" srcId="{C0B234C7-10FE-4735-8DAE-1DAC0E964716}" destId="{79345AB8-871D-4E67-85DD-28913B76B881}" srcOrd="0" destOrd="0" presId="urn:microsoft.com/office/officeart/2008/layout/LinedList"/>
    <dgm:cxn modelId="{B49298A2-3DDC-40E4-9F54-F90D2137D85B}" type="presParOf" srcId="{C0B234C7-10FE-4735-8DAE-1DAC0E964716}" destId="{0D3DD9E2-36EF-42F5-AFB4-188D162D9E87}" srcOrd="1" destOrd="0" presId="urn:microsoft.com/office/officeart/2008/layout/LinedList"/>
    <dgm:cxn modelId="{71DBE467-9AA8-4D46-AF53-9D60EFADCC36}" type="presParOf" srcId="{0D3DD9E2-36EF-42F5-AFB4-188D162D9E87}" destId="{2C3A8384-16DE-41B5-8932-17BEE9E3B600}" srcOrd="0" destOrd="0" presId="urn:microsoft.com/office/officeart/2008/layout/LinedList"/>
    <dgm:cxn modelId="{78F5DD36-9274-43F7-8381-8218618C2F53}" type="presParOf" srcId="{0D3DD9E2-36EF-42F5-AFB4-188D162D9E87}" destId="{83610E45-1BD9-42B2-9360-7F50C014BC5D}" srcOrd="1" destOrd="0" presId="urn:microsoft.com/office/officeart/2008/layout/LinedList"/>
    <dgm:cxn modelId="{5939135E-A9C0-41B2-B799-AAF4DA972709}" type="presParOf" srcId="{0D3DD9E2-36EF-42F5-AFB4-188D162D9E87}" destId="{338F1400-6B28-46A0-A1B6-50B400EEB6F1}" srcOrd="2" destOrd="0" presId="urn:microsoft.com/office/officeart/2008/layout/LinedList"/>
    <dgm:cxn modelId="{CE76077C-0261-4FD7-83A6-A220560147A9}" type="presParOf" srcId="{C0B234C7-10FE-4735-8DAE-1DAC0E964716}" destId="{3A6FD3B1-6194-45B2-A31D-3E296EFDE773}" srcOrd="2" destOrd="0" presId="urn:microsoft.com/office/officeart/2008/layout/LinedList"/>
    <dgm:cxn modelId="{C8BCB430-C833-491C-8F66-45FF92C12DDA}" type="presParOf" srcId="{C0B234C7-10FE-4735-8DAE-1DAC0E964716}" destId="{7A20C5E7-094D-4F43-AD7C-A1B2E57BD07A}" srcOrd="3" destOrd="0" presId="urn:microsoft.com/office/officeart/2008/layout/LinedList"/>
    <dgm:cxn modelId="{54AD5BAE-CDF0-4677-84DF-BA7C1745EB27}" type="presParOf" srcId="{C0B234C7-10FE-4735-8DAE-1DAC0E964716}" destId="{D189C3B0-BE0A-49D3-8706-1795B0ADE2A6}" srcOrd="4" destOrd="0" presId="urn:microsoft.com/office/officeart/2008/layout/LinedList"/>
    <dgm:cxn modelId="{D5810E5F-A6FB-4D4D-A41B-506D8FCCC971}" type="presParOf" srcId="{D189C3B0-BE0A-49D3-8706-1795B0ADE2A6}" destId="{4B560BDC-10A4-4898-8AD8-3C8F67196A65}" srcOrd="0" destOrd="0" presId="urn:microsoft.com/office/officeart/2008/layout/LinedList"/>
    <dgm:cxn modelId="{2C94FBB2-CA60-4009-BD25-C41F757754AC}" type="presParOf" srcId="{D189C3B0-BE0A-49D3-8706-1795B0ADE2A6}" destId="{9ACE48CD-0F41-4D5D-8DD7-04A13B2C813D}" srcOrd="1" destOrd="0" presId="urn:microsoft.com/office/officeart/2008/layout/LinedList"/>
    <dgm:cxn modelId="{FA566568-AA8F-46F9-AA63-638A555EB7FB}" type="presParOf" srcId="{D189C3B0-BE0A-49D3-8706-1795B0ADE2A6}" destId="{6778D686-E891-4C5E-A45B-4C9432C58A88}" srcOrd="2" destOrd="0" presId="urn:microsoft.com/office/officeart/2008/layout/LinedList"/>
    <dgm:cxn modelId="{61080E96-E116-45B9-8E55-CC0CFF711B8C}" type="presParOf" srcId="{C0B234C7-10FE-4735-8DAE-1DAC0E964716}" destId="{65A2C444-6798-4045-9DB4-D29F1689B9FB}" srcOrd="5" destOrd="0" presId="urn:microsoft.com/office/officeart/2008/layout/LinedList"/>
    <dgm:cxn modelId="{A85C7786-DF88-4DDF-BFF4-49A0C7C79DAC}" type="presParOf" srcId="{C0B234C7-10FE-4735-8DAE-1DAC0E964716}" destId="{B9765F63-FE02-41F8-9CBC-9F418210F983}" srcOrd="6" destOrd="0" presId="urn:microsoft.com/office/officeart/2008/layout/LinedList"/>
    <dgm:cxn modelId="{909D7ABB-93B2-491B-B4CE-17DEE60D2EDA}" type="presParOf" srcId="{C0B234C7-10FE-4735-8DAE-1DAC0E964716}" destId="{3429C568-70A2-46EA-B081-F0858FDD2AA9}" srcOrd="7" destOrd="0" presId="urn:microsoft.com/office/officeart/2008/layout/LinedList"/>
    <dgm:cxn modelId="{C19DD5D4-205B-4A0D-93B9-EFB212865A4E}" type="presParOf" srcId="{3429C568-70A2-46EA-B081-F0858FDD2AA9}" destId="{D875B4D1-0538-4E2A-94E3-B8E91A738EFE}" srcOrd="0" destOrd="0" presId="urn:microsoft.com/office/officeart/2008/layout/LinedList"/>
    <dgm:cxn modelId="{0C6750BD-314E-4549-8EB7-03C629BB0079}" type="presParOf" srcId="{3429C568-70A2-46EA-B081-F0858FDD2AA9}" destId="{F533A14C-2E1B-4AD6-BB42-5E104D0B488D}" srcOrd="1" destOrd="0" presId="urn:microsoft.com/office/officeart/2008/layout/LinedList"/>
    <dgm:cxn modelId="{7F1485A2-94B4-455E-B949-237D641C0FF9}" type="presParOf" srcId="{3429C568-70A2-46EA-B081-F0858FDD2AA9}" destId="{DAC63BC2-8873-48F3-8E83-2705F170D875}" srcOrd="2" destOrd="0" presId="urn:microsoft.com/office/officeart/2008/layout/LinedList"/>
    <dgm:cxn modelId="{C567DD2C-6BE1-4D74-A3AA-0C7EC090FBA0}" type="presParOf" srcId="{C0B234C7-10FE-4735-8DAE-1DAC0E964716}" destId="{98AA90CC-CFEF-4BDD-B3D2-8267E63C4CDB}" srcOrd="8" destOrd="0" presId="urn:microsoft.com/office/officeart/2008/layout/LinedList"/>
    <dgm:cxn modelId="{6BF5D94C-053C-49C2-A855-7450D71CB801}" type="presParOf" srcId="{C0B234C7-10FE-4735-8DAE-1DAC0E964716}" destId="{4EF06DD9-FDEA-4EF7-ACAE-F2D11E9A0FFE}" srcOrd="9" destOrd="0" presId="urn:microsoft.com/office/officeart/2008/layout/LinedList"/>
    <dgm:cxn modelId="{2B5C8EA6-418F-42DB-A2B3-B09B6BA9C738}" type="presParOf" srcId="{C0B234C7-10FE-4735-8DAE-1DAC0E964716}" destId="{A7CB379B-6FBB-4467-B376-34E582492EFA}" srcOrd="10" destOrd="0" presId="urn:microsoft.com/office/officeart/2008/layout/LinedList"/>
    <dgm:cxn modelId="{EDB3AD52-B7FF-49D8-91CE-83324AA03120}" type="presParOf" srcId="{A7CB379B-6FBB-4467-B376-34E582492EFA}" destId="{DF27742C-F8D0-4651-8B8C-F7DDBD5E30D9}" srcOrd="0" destOrd="0" presId="urn:microsoft.com/office/officeart/2008/layout/LinedList"/>
    <dgm:cxn modelId="{E4032CD6-3E98-4704-864D-70AF5E59EF71}" type="presParOf" srcId="{A7CB379B-6FBB-4467-B376-34E582492EFA}" destId="{E9867BBD-EA4F-4093-A4ED-432FC2654840}" srcOrd="1" destOrd="0" presId="urn:microsoft.com/office/officeart/2008/layout/LinedList"/>
    <dgm:cxn modelId="{FE67C08E-1783-4A61-8BA6-80DF5D6FE192}" type="presParOf" srcId="{A7CB379B-6FBB-4467-B376-34E582492EFA}" destId="{15866439-C8ED-4106-AAE4-D1E1F5EAD0A9}" srcOrd="2" destOrd="0" presId="urn:microsoft.com/office/officeart/2008/layout/LinedList"/>
    <dgm:cxn modelId="{5434B053-7845-49D3-B974-DB379667B070}" type="presParOf" srcId="{C0B234C7-10FE-4735-8DAE-1DAC0E964716}" destId="{ACEF46EA-F46C-47CA-BC4B-9AE5401F84AF}" srcOrd="11" destOrd="0" presId="urn:microsoft.com/office/officeart/2008/layout/LinedList"/>
    <dgm:cxn modelId="{C4A06B36-FBDD-431D-976E-BB95BC816B92}" type="presParOf" srcId="{C0B234C7-10FE-4735-8DAE-1DAC0E964716}" destId="{DA254894-C87E-41EC-9A69-FF766E1E2EC7}" srcOrd="12" destOrd="0" presId="urn:microsoft.com/office/officeart/2008/layout/LinedList"/>
    <dgm:cxn modelId="{66E9A73A-BB7A-4605-8846-DE1C299C19E3}" type="presParOf" srcId="{C0B234C7-10FE-4735-8DAE-1DAC0E964716}" destId="{FB91C7EC-3EBF-4442-8348-791E68E6379B}" srcOrd="13" destOrd="0" presId="urn:microsoft.com/office/officeart/2008/layout/LinedList"/>
    <dgm:cxn modelId="{73D23E2B-AA0D-4195-9A16-919DFDDB8B92}" type="presParOf" srcId="{FB91C7EC-3EBF-4442-8348-791E68E6379B}" destId="{0AEBCA38-26BF-438A-AF22-9DE69E013737}" srcOrd="0" destOrd="0" presId="urn:microsoft.com/office/officeart/2008/layout/LinedList"/>
    <dgm:cxn modelId="{8F85969A-2D85-424C-B78C-685AC15B9E47}" type="presParOf" srcId="{FB91C7EC-3EBF-4442-8348-791E68E6379B}" destId="{44115647-61E6-4D85-857F-B5145EDA5C46}" srcOrd="1" destOrd="0" presId="urn:microsoft.com/office/officeart/2008/layout/LinedList"/>
    <dgm:cxn modelId="{EB3B3800-8DF8-463D-A8A9-6E8D066323F9}" type="presParOf" srcId="{FB91C7EC-3EBF-4442-8348-791E68E6379B}" destId="{192F2A91-D9ED-4426-A12B-A1A85E2BC957}" srcOrd="2" destOrd="0" presId="urn:microsoft.com/office/officeart/2008/layout/LinedList"/>
    <dgm:cxn modelId="{A7ADD72A-2942-4D57-89FA-D7CF018E25C0}" type="presParOf" srcId="{C0B234C7-10FE-4735-8DAE-1DAC0E964716}" destId="{B98640ED-967A-4C3D-8ED5-401408E8414A}" srcOrd="14" destOrd="0" presId="urn:microsoft.com/office/officeart/2008/layout/LinedList"/>
    <dgm:cxn modelId="{EADB145D-3058-473C-B64D-C0B4CA53B6BA}" type="presParOf" srcId="{C0B234C7-10FE-4735-8DAE-1DAC0E964716}" destId="{02114F7E-4869-41FF-BD67-32D4DE2F9E95}" srcOrd="15" destOrd="0" presId="urn:microsoft.com/office/officeart/2008/layout/LinedList"/>
    <dgm:cxn modelId="{A41E60E9-B777-44A0-933A-1DE8A71F53BD}" type="presParOf" srcId="{C0B234C7-10FE-4735-8DAE-1DAC0E964716}" destId="{0C689E70-C1C4-480D-96D3-62CE43225926}" srcOrd="16" destOrd="0" presId="urn:microsoft.com/office/officeart/2008/layout/LinedList"/>
    <dgm:cxn modelId="{12015112-111C-43E9-B515-8F082776359F}" type="presParOf" srcId="{0C689E70-C1C4-480D-96D3-62CE43225926}" destId="{FEDBF637-94E2-4E10-8D22-5F4929D022C2}" srcOrd="0" destOrd="0" presId="urn:microsoft.com/office/officeart/2008/layout/LinedList"/>
    <dgm:cxn modelId="{BA405425-3C6D-4932-B309-6FE703F98DA5}" type="presParOf" srcId="{0C689E70-C1C4-480D-96D3-62CE43225926}" destId="{F7E6B7C6-E737-4468-BDD2-BA7DC26ADFA3}" srcOrd="1" destOrd="0" presId="urn:microsoft.com/office/officeart/2008/layout/LinedList"/>
    <dgm:cxn modelId="{DFD1AE1B-329E-41B4-97E6-4C9F96F2BC42}" type="presParOf" srcId="{0C689E70-C1C4-480D-96D3-62CE43225926}" destId="{1DC72F38-3FD0-4ECD-81B3-0A21199CA1EB}" srcOrd="2" destOrd="0" presId="urn:microsoft.com/office/officeart/2008/layout/LinedList"/>
    <dgm:cxn modelId="{B710C689-F073-4D3F-A644-972E4C9DEBC4}" type="presParOf" srcId="{C0B234C7-10FE-4735-8DAE-1DAC0E964716}" destId="{69DDE2AF-6804-48B4-9B5A-97319E95C453}" srcOrd="17" destOrd="0" presId="urn:microsoft.com/office/officeart/2008/layout/LinedList"/>
    <dgm:cxn modelId="{2012E596-F0C2-4B5A-AE76-551B88BA55D9}" type="presParOf" srcId="{C0B234C7-10FE-4735-8DAE-1DAC0E964716}" destId="{AD9D619F-FEF0-480F-AE72-5A22A4D938D5}" srcOrd="18"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D56C2C-04B5-4405-B87A-AFC608664CD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51432CC-0C39-4AA1-845A-7E882355EFA0}">
      <dgm:prSet phldrT="[Text]" custT="1"/>
      <dgm:spPr/>
      <dgm:t>
        <a:bodyPr/>
        <a:lstStyle/>
        <a:p>
          <a:pPr algn="ctr"/>
          <a:r>
            <a:rPr lang="en-US" sz="2400" b="1" dirty="0" smtClean="0"/>
            <a:t>Disparity in the efforts</a:t>
          </a:r>
          <a:endParaRPr lang="en-US" sz="2400" dirty="0"/>
        </a:p>
      </dgm:t>
    </dgm:pt>
    <dgm:pt modelId="{D04C03FB-16E9-4E9C-901B-FA359E838414}" type="parTrans" cxnId="{3F58D99D-9D0D-4C92-91F2-06DED4628422}">
      <dgm:prSet/>
      <dgm:spPr/>
      <dgm:t>
        <a:bodyPr/>
        <a:lstStyle/>
        <a:p>
          <a:endParaRPr lang="en-US"/>
        </a:p>
      </dgm:t>
    </dgm:pt>
    <dgm:pt modelId="{CB873195-EE1B-4DA4-9CAC-C5B2AA247CEE}" type="sibTrans" cxnId="{3F58D99D-9D0D-4C92-91F2-06DED4628422}">
      <dgm:prSet/>
      <dgm:spPr/>
      <dgm:t>
        <a:bodyPr/>
        <a:lstStyle/>
        <a:p>
          <a:endParaRPr lang="en-US"/>
        </a:p>
      </dgm:t>
    </dgm:pt>
    <dgm:pt modelId="{DBCCB14F-C34B-4DF9-ADA6-3EA302B610DF}">
      <dgm:prSet phldrT="[Text]"/>
      <dgm:spPr/>
      <dgm:t>
        <a:bodyPr/>
        <a:lstStyle/>
        <a:p>
          <a:r>
            <a:rPr lang="en-US" dirty="0" smtClean="0"/>
            <a:t>Traditionally, the focus has been on policy implication studies and the breeding efforts for producing new crop varieties with higher yield and quality</a:t>
          </a:r>
        </a:p>
      </dgm:t>
    </dgm:pt>
    <dgm:pt modelId="{B8D5D3A6-E1A8-4879-9365-B64A6D4D5409}" type="parTrans" cxnId="{DEA0E103-25CD-4FDB-BA24-B3B057C93998}">
      <dgm:prSet/>
      <dgm:spPr/>
      <dgm:t>
        <a:bodyPr/>
        <a:lstStyle/>
        <a:p>
          <a:endParaRPr lang="en-US"/>
        </a:p>
      </dgm:t>
    </dgm:pt>
    <dgm:pt modelId="{EF2A2BD5-7884-4309-AC75-D2964CCA9811}" type="sibTrans" cxnId="{DEA0E103-25CD-4FDB-BA24-B3B057C93998}">
      <dgm:prSet/>
      <dgm:spPr/>
      <dgm:t>
        <a:bodyPr/>
        <a:lstStyle/>
        <a:p>
          <a:endParaRPr lang="en-US"/>
        </a:p>
      </dgm:t>
    </dgm:pt>
    <dgm:pt modelId="{E638042F-2CFC-4405-8F9F-DCFE332C49F0}">
      <dgm:prSet phldrT="[Text]"/>
      <dgm:spPr/>
      <dgm:t>
        <a:bodyPr/>
        <a:lstStyle/>
        <a:p>
          <a:r>
            <a:rPr lang="en-US" dirty="0" smtClean="0"/>
            <a:t>Environmental impacts remain unmeasured</a:t>
          </a:r>
          <a:endParaRPr lang="en-US" dirty="0"/>
        </a:p>
      </dgm:t>
    </dgm:pt>
    <dgm:pt modelId="{625567B2-6303-4A3C-873E-E5BF582B6908}" type="parTrans" cxnId="{8CF8BB69-6348-48CB-BF4E-00252B9DBB04}">
      <dgm:prSet/>
      <dgm:spPr/>
      <dgm:t>
        <a:bodyPr/>
        <a:lstStyle/>
        <a:p>
          <a:endParaRPr lang="en-US"/>
        </a:p>
      </dgm:t>
    </dgm:pt>
    <dgm:pt modelId="{170E49E6-1D58-4E48-9506-E548AB163F3C}" type="sibTrans" cxnId="{8CF8BB69-6348-48CB-BF4E-00252B9DBB04}">
      <dgm:prSet/>
      <dgm:spPr/>
      <dgm:t>
        <a:bodyPr/>
        <a:lstStyle/>
        <a:p>
          <a:endParaRPr lang="en-US"/>
        </a:p>
      </dgm:t>
    </dgm:pt>
    <dgm:pt modelId="{C1C0B6D3-117F-4581-B111-A6C79AE92623}">
      <dgm:prSet phldrT="[Text]"/>
      <dgm:spPr/>
      <dgm:t>
        <a:bodyPr/>
        <a:lstStyle/>
        <a:p>
          <a:r>
            <a:rPr lang="en-US" dirty="0" smtClean="0"/>
            <a:t>Conservative nature of industries prevent application of the efficient alternatives</a:t>
          </a:r>
          <a:endParaRPr lang="en-US" dirty="0"/>
        </a:p>
      </dgm:t>
    </dgm:pt>
    <dgm:pt modelId="{6A2B7D5C-378E-4BB2-9766-C6B6A8B85232}" type="parTrans" cxnId="{7B43E605-3A42-4CD1-8FE5-427995D8928D}">
      <dgm:prSet/>
      <dgm:spPr/>
      <dgm:t>
        <a:bodyPr/>
        <a:lstStyle/>
        <a:p>
          <a:endParaRPr lang="en-US"/>
        </a:p>
      </dgm:t>
    </dgm:pt>
    <dgm:pt modelId="{C26FC322-0280-4A59-8A3D-6C0FCC0FB013}" type="sibTrans" cxnId="{7B43E605-3A42-4CD1-8FE5-427995D8928D}">
      <dgm:prSet/>
      <dgm:spPr/>
      <dgm:t>
        <a:bodyPr/>
        <a:lstStyle/>
        <a:p>
          <a:endParaRPr lang="en-US"/>
        </a:p>
      </dgm:t>
    </dgm:pt>
    <dgm:pt modelId="{607CF66D-BA1D-4111-880D-B5C00CC8318D}">
      <dgm:prSet/>
      <dgm:spPr/>
      <dgm:t>
        <a:bodyPr/>
        <a:lstStyle/>
        <a:p>
          <a:r>
            <a:rPr lang="en-US" cap="none" dirty="0" smtClean="0">
              <a:latin typeface="Calibri" panose="020F0502020204030204" pitchFamily="34" charset="0"/>
              <a:cs typeface="Calibri" panose="020F0502020204030204" pitchFamily="34" charset="0"/>
            </a:rPr>
            <a:t>Paucity of literature on analysis of prevailing inefficiencies in the edible oil supply chains</a:t>
          </a:r>
          <a:endParaRPr lang="en-US" dirty="0"/>
        </a:p>
      </dgm:t>
    </dgm:pt>
    <dgm:pt modelId="{2EB7ED0C-115F-428E-BD3C-72324A115D8B}" type="parTrans" cxnId="{2BB5C9B1-5F1B-4EF4-A4FF-67ABC386F32C}">
      <dgm:prSet/>
      <dgm:spPr/>
      <dgm:t>
        <a:bodyPr/>
        <a:lstStyle/>
        <a:p>
          <a:endParaRPr lang="en-US"/>
        </a:p>
      </dgm:t>
    </dgm:pt>
    <dgm:pt modelId="{EB96B87D-5B4C-4C8F-845E-FC2967AA25B0}" type="sibTrans" cxnId="{2BB5C9B1-5F1B-4EF4-A4FF-67ABC386F32C}">
      <dgm:prSet/>
      <dgm:spPr/>
      <dgm:t>
        <a:bodyPr/>
        <a:lstStyle/>
        <a:p>
          <a:endParaRPr lang="en-US"/>
        </a:p>
      </dgm:t>
    </dgm:pt>
    <dgm:pt modelId="{15AC8805-8FDB-496C-9541-6FBDF4F7AC03}" type="pres">
      <dgm:prSet presAssocID="{08D56C2C-04B5-4405-B87A-AFC608664CD4}" presName="vert0" presStyleCnt="0">
        <dgm:presLayoutVars>
          <dgm:dir/>
          <dgm:animOne val="branch"/>
          <dgm:animLvl val="lvl"/>
        </dgm:presLayoutVars>
      </dgm:prSet>
      <dgm:spPr/>
      <dgm:t>
        <a:bodyPr/>
        <a:lstStyle/>
        <a:p>
          <a:endParaRPr lang="en-US"/>
        </a:p>
      </dgm:t>
    </dgm:pt>
    <dgm:pt modelId="{795555EE-C97B-4BD2-B700-11770B80026F}" type="pres">
      <dgm:prSet presAssocID="{551432CC-0C39-4AA1-845A-7E882355EFA0}" presName="thickLine" presStyleLbl="alignNode1" presStyleIdx="0" presStyleCnt="1"/>
      <dgm:spPr/>
    </dgm:pt>
    <dgm:pt modelId="{AB4EC4E3-38B5-4781-A269-D204309DBD41}" type="pres">
      <dgm:prSet presAssocID="{551432CC-0C39-4AA1-845A-7E882355EFA0}" presName="horz1" presStyleCnt="0"/>
      <dgm:spPr/>
    </dgm:pt>
    <dgm:pt modelId="{94633213-8D77-4F2E-ADF3-66837E97272D}" type="pres">
      <dgm:prSet presAssocID="{551432CC-0C39-4AA1-845A-7E882355EFA0}" presName="tx1" presStyleLbl="revTx" presStyleIdx="0" presStyleCnt="5" custScaleX="139130"/>
      <dgm:spPr/>
      <dgm:t>
        <a:bodyPr/>
        <a:lstStyle/>
        <a:p>
          <a:endParaRPr lang="en-US"/>
        </a:p>
      </dgm:t>
    </dgm:pt>
    <dgm:pt modelId="{C0B234C7-10FE-4735-8DAE-1DAC0E964716}" type="pres">
      <dgm:prSet presAssocID="{551432CC-0C39-4AA1-845A-7E882355EFA0}" presName="vert1" presStyleCnt="0"/>
      <dgm:spPr/>
    </dgm:pt>
    <dgm:pt modelId="{79345AB8-871D-4E67-85DD-28913B76B881}" type="pres">
      <dgm:prSet presAssocID="{DBCCB14F-C34B-4DF9-ADA6-3EA302B610DF}" presName="vertSpace2a" presStyleCnt="0"/>
      <dgm:spPr/>
    </dgm:pt>
    <dgm:pt modelId="{0D3DD9E2-36EF-42F5-AFB4-188D162D9E87}" type="pres">
      <dgm:prSet presAssocID="{DBCCB14F-C34B-4DF9-ADA6-3EA302B610DF}" presName="horz2" presStyleCnt="0"/>
      <dgm:spPr/>
    </dgm:pt>
    <dgm:pt modelId="{2C3A8384-16DE-41B5-8932-17BEE9E3B600}" type="pres">
      <dgm:prSet presAssocID="{DBCCB14F-C34B-4DF9-ADA6-3EA302B610DF}" presName="horzSpace2" presStyleCnt="0"/>
      <dgm:spPr/>
    </dgm:pt>
    <dgm:pt modelId="{83610E45-1BD9-42B2-9360-7F50C014BC5D}" type="pres">
      <dgm:prSet presAssocID="{DBCCB14F-C34B-4DF9-ADA6-3EA302B610DF}" presName="tx2" presStyleLbl="revTx" presStyleIdx="1" presStyleCnt="5"/>
      <dgm:spPr/>
      <dgm:t>
        <a:bodyPr/>
        <a:lstStyle/>
        <a:p>
          <a:endParaRPr lang="en-US"/>
        </a:p>
      </dgm:t>
    </dgm:pt>
    <dgm:pt modelId="{338F1400-6B28-46A0-A1B6-50B400EEB6F1}" type="pres">
      <dgm:prSet presAssocID="{DBCCB14F-C34B-4DF9-ADA6-3EA302B610DF}" presName="vert2" presStyleCnt="0"/>
      <dgm:spPr/>
    </dgm:pt>
    <dgm:pt modelId="{3A6FD3B1-6194-45B2-A31D-3E296EFDE773}" type="pres">
      <dgm:prSet presAssocID="{DBCCB14F-C34B-4DF9-ADA6-3EA302B610DF}" presName="thinLine2b" presStyleLbl="callout" presStyleIdx="0" presStyleCnt="4"/>
      <dgm:spPr/>
    </dgm:pt>
    <dgm:pt modelId="{7A20C5E7-094D-4F43-AD7C-A1B2E57BD07A}" type="pres">
      <dgm:prSet presAssocID="{DBCCB14F-C34B-4DF9-ADA6-3EA302B610DF}" presName="vertSpace2b" presStyleCnt="0"/>
      <dgm:spPr/>
    </dgm:pt>
    <dgm:pt modelId="{D189C3B0-BE0A-49D3-8706-1795B0ADE2A6}" type="pres">
      <dgm:prSet presAssocID="{E638042F-2CFC-4405-8F9F-DCFE332C49F0}" presName="horz2" presStyleCnt="0"/>
      <dgm:spPr/>
    </dgm:pt>
    <dgm:pt modelId="{4B560BDC-10A4-4898-8AD8-3C8F67196A65}" type="pres">
      <dgm:prSet presAssocID="{E638042F-2CFC-4405-8F9F-DCFE332C49F0}" presName="horzSpace2" presStyleCnt="0"/>
      <dgm:spPr/>
    </dgm:pt>
    <dgm:pt modelId="{9ACE48CD-0F41-4D5D-8DD7-04A13B2C813D}" type="pres">
      <dgm:prSet presAssocID="{E638042F-2CFC-4405-8F9F-DCFE332C49F0}" presName="tx2" presStyleLbl="revTx" presStyleIdx="2" presStyleCnt="5" custLinFactY="100000" custLinFactNeighborX="-14" custLinFactNeighborY="110594"/>
      <dgm:spPr/>
      <dgm:t>
        <a:bodyPr/>
        <a:lstStyle/>
        <a:p>
          <a:endParaRPr lang="en-US"/>
        </a:p>
      </dgm:t>
    </dgm:pt>
    <dgm:pt modelId="{6778D686-E891-4C5E-A45B-4C9432C58A88}" type="pres">
      <dgm:prSet presAssocID="{E638042F-2CFC-4405-8F9F-DCFE332C49F0}" presName="vert2" presStyleCnt="0"/>
      <dgm:spPr/>
    </dgm:pt>
    <dgm:pt modelId="{65A2C444-6798-4045-9DB4-D29F1689B9FB}" type="pres">
      <dgm:prSet presAssocID="{E638042F-2CFC-4405-8F9F-DCFE332C49F0}" presName="thinLine2b" presStyleLbl="callout" presStyleIdx="1" presStyleCnt="4"/>
      <dgm:spPr/>
    </dgm:pt>
    <dgm:pt modelId="{B9765F63-FE02-41F8-9CBC-9F418210F983}" type="pres">
      <dgm:prSet presAssocID="{E638042F-2CFC-4405-8F9F-DCFE332C49F0}" presName="vertSpace2b" presStyleCnt="0"/>
      <dgm:spPr/>
    </dgm:pt>
    <dgm:pt modelId="{3429C568-70A2-46EA-B081-F0858FDD2AA9}" type="pres">
      <dgm:prSet presAssocID="{C1C0B6D3-117F-4581-B111-A6C79AE92623}" presName="horz2" presStyleCnt="0"/>
      <dgm:spPr/>
    </dgm:pt>
    <dgm:pt modelId="{D875B4D1-0538-4E2A-94E3-B8E91A738EFE}" type="pres">
      <dgm:prSet presAssocID="{C1C0B6D3-117F-4581-B111-A6C79AE92623}" presName="horzSpace2" presStyleCnt="0"/>
      <dgm:spPr/>
    </dgm:pt>
    <dgm:pt modelId="{F533A14C-2E1B-4AD6-BB42-5E104D0B488D}" type="pres">
      <dgm:prSet presAssocID="{C1C0B6D3-117F-4581-B111-A6C79AE92623}" presName="tx2" presStyleLbl="revTx" presStyleIdx="3" presStyleCnt="5"/>
      <dgm:spPr/>
      <dgm:t>
        <a:bodyPr/>
        <a:lstStyle/>
        <a:p>
          <a:endParaRPr lang="en-US"/>
        </a:p>
      </dgm:t>
    </dgm:pt>
    <dgm:pt modelId="{DAC63BC2-8873-48F3-8E83-2705F170D875}" type="pres">
      <dgm:prSet presAssocID="{C1C0B6D3-117F-4581-B111-A6C79AE92623}" presName="vert2" presStyleCnt="0"/>
      <dgm:spPr/>
    </dgm:pt>
    <dgm:pt modelId="{98AA90CC-CFEF-4BDD-B3D2-8267E63C4CDB}" type="pres">
      <dgm:prSet presAssocID="{C1C0B6D3-117F-4581-B111-A6C79AE92623}" presName="thinLine2b" presStyleLbl="callout" presStyleIdx="2" presStyleCnt="4"/>
      <dgm:spPr/>
    </dgm:pt>
    <dgm:pt modelId="{4EF06DD9-FDEA-4EF7-ACAE-F2D11E9A0FFE}" type="pres">
      <dgm:prSet presAssocID="{C1C0B6D3-117F-4581-B111-A6C79AE92623}" presName="vertSpace2b" presStyleCnt="0"/>
      <dgm:spPr/>
    </dgm:pt>
    <dgm:pt modelId="{A7CB379B-6FBB-4467-B376-34E582492EFA}" type="pres">
      <dgm:prSet presAssocID="{607CF66D-BA1D-4111-880D-B5C00CC8318D}" presName="horz2" presStyleCnt="0"/>
      <dgm:spPr/>
    </dgm:pt>
    <dgm:pt modelId="{DF27742C-F8D0-4651-8B8C-F7DDBD5E30D9}" type="pres">
      <dgm:prSet presAssocID="{607CF66D-BA1D-4111-880D-B5C00CC8318D}" presName="horzSpace2" presStyleCnt="0"/>
      <dgm:spPr/>
    </dgm:pt>
    <dgm:pt modelId="{E9867BBD-EA4F-4093-A4ED-432FC2654840}" type="pres">
      <dgm:prSet presAssocID="{607CF66D-BA1D-4111-880D-B5C00CC8318D}" presName="tx2" presStyleLbl="revTx" presStyleIdx="4" presStyleCnt="5" custLinFactY="-100000" custLinFactNeighborX="98" custLinFactNeighborY="-107963"/>
      <dgm:spPr/>
      <dgm:t>
        <a:bodyPr/>
        <a:lstStyle/>
        <a:p>
          <a:endParaRPr lang="en-US"/>
        </a:p>
      </dgm:t>
    </dgm:pt>
    <dgm:pt modelId="{15866439-C8ED-4106-AAE4-D1E1F5EAD0A9}" type="pres">
      <dgm:prSet presAssocID="{607CF66D-BA1D-4111-880D-B5C00CC8318D}" presName="vert2" presStyleCnt="0"/>
      <dgm:spPr/>
    </dgm:pt>
    <dgm:pt modelId="{ACEF46EA-F46C-47CA-BC4B-9AE5401F84AF}" type="pres">
      <dgm:prSet presAssocID="{607CF66D-BA1D-4111-880D-B5C00CC8318D}" presName="thinLine2b" presStyleLbl="callout" presStyleIdx="3" presStyleCnt="4"/>
      <dgm:spPr/>
    </dgm:pt>
    <dgm:pt modelId="{DA254894-C87E-41EC-9A69-FF766E1E2EC7}" type="pres">
      <dgm:prSet presAssocID="{607CF66D-BA1D-4111-880D-B5C00CC8318D}" presName="vertSpace2b" presStyleCnt="0"/>
      <dgm:spPr/>
    </dgm:pt>
  </dgm:ptLst>
  <dgm:cxnLst>
    <dgm:cxn modelId="{3F58D99D-9D0D-4C92-91F2-06DED4628422}" srcId="{08D56C2C-04B5-4405-B87A-AFC608664CD4}" destId="{551432CC-0C39-4AA1-845A-7E882355EFA0}" srcOrd="0" destOrd="0" parTransId="{D04C03FB-16E9-4E9C-901B-FA359E838414}" sibTransId="{CB873195-EE1B-4DA4-9CAC-C5B2AA247CEE}"/>
    <dgm:cxn modelId="{DEA0E103-25CD-4FDB-BA24-B3B057C93998}" srcId="{551432CC-0C39-4AA1-845A-7E882355EFA0}" destId="{DBCCB14F-C34B-4DF9-ADA6-3EA302B610DF}" srcOrd="0" destOrd="0" parTransId="{B8D5D3A6-E1A8-4879-9365-B64A6D4D5409}" sibTransId="{EF2A2BD5-7884-4309-AC75-D2964CCA9811}"/>
    <dgm:cxn modelId="{7F2C7488-6B02-4FB3-A37B-F21990A100D6}" type="presOf" srcId="{551432CC-0C39-4AA1-845A-7E882355EFA0}" destId="{94633213-8D77-4F2E-ADF3-66837E97272D}" srcOrd="0" destOrd="0" presId="urn:microsoft.com/office/officeart/2008/layout/LinedList"/>
    <dgm:cxn modelId="{9282AF45-158B-43A9-97A1-291330381FA0}" type="presOf" srcId="{607CF66D-BA1D-4111-880D-B5C00CC8318D}" destId="{E9867BBD-EA4F-4093-A4ED-432FC2654840}" srcOrd="0" destOrd="0" presId="urn:microsoft.com/office/officeart/2008/layout/LinedList"/>
    <dgm:cxn modelId="{2BB5C9B1-5F1B-4EF4-A4FF-67ABC386F32C}" srcId="{551432CC-0C39-4AA1-845A-7E882355EFA0}" destId="{607CF66D-BA1D-4111-880D-B5C00CC8318D}" srcOrd="3" destOrd="0" parTransId="{2EB7ED0C-115F-428E-BD3C-72324A115D8B}" sibTransId="{EB96B87D-5B4C-4C8F-845E-FC2967AA25B0}"/>
    <dgm:cxn modelId="{B2BBD131-C2DF-4B6E-91C7-470840EA8A62}" type="presOf" srcId="{08D56C2C-04B5-4405-B87A-AFC608664CD4}" destId="{15AC8805-8FDB-496C-9541-6FBDF4F7AC03}" srcOrd="0" destOrd="0" presId="urn:microsoft.com/office/officeart/2008/layout/LinedList"/>
    <dgm:cxn modelId="{FBF3FB97-561D-4756-9ED3-D1EA2688D254}" type="presOf" srcId="{DBCCB14F-C34B-4DF9-ADA6-3EA302B610DF}" destId="{83610E45-1BD9-42B2-9360-7F50C014BC5D}" srcOrd="0" destOrd="0" presId="urn:microsoft.com/office/officeart/2008/layout/LinedList"/>
    <dgm:cxn modelId="{7B43E605-3A42-4CD1-8FE5-427995D8928D}" srcId="{551432CC-0C39-4AA1-845A-7E882355EFA0}" destId="{C1C0B6D3-117F-4581-B111-A6C79AE92623}" srcOrd="2" destOrd="0" parTransId="{6A2B7D5C-378E-4BB2-9766-C6B6A8B85232}" sibTransId="{C26FC322-0280-4A59-8A3D-6C0FCC0FB013}"/>
    <dgm:cxn modelId="{8CF8BB69-6348-48CB-BF4E-00252B9DBB04}" srcId="{551432CC-0C39-4AA1-845A-7E882355EFA0}" destId="{E638042F-2CFC-4405-8F9F-DCFE332C49F0}" srcOrd="1" destOrd="0" parTransId="{625567B2-6303-4A3C-873E-E5BF582B6908}" sibTransId="{170E49E6-1D58-4E48-9506-E548AB163F3C}"/>
    <dgm:cxn modelId="{220D211A-F4E2-46F9-ABB3-158535E8E6F4}" type="presOf" srcId="{E638042F-2CFC-4405-8F9F-DCFE332C49F0}" destId="{9ACE48CD-0F41-4D5D-8DD7-04A13B2C813D}" srcOrd="0" destOrd="0" presId="urn:microsoft.com/office/officeart/2008/layout/LinedList"/>
    <dgm:cxn modelId="{88CF54A9-6936-4FAC-AD7B-AEFA73581A83}" type="presOf" srcId="{C1C0B6D3-117F-4581-B111-A6C79AE92623}" destId="{F533A14C-2E1B-4AD6-BB42-5E104D0B488D}" srcOrd="0" destOrd="0" presId="urn:microsoft.com/office/officeart/2008/layout/LinedList"/>
    <dgm:cxn modelId="{4DFAC4A5-D43B-4CEA-9899-02D2CA2C3247}" type="presParOf" srcId="{15AC8805-8FDB-496C-9541-6FBDF4F7AC03}" destId="{795555EE-C97B-4BD2-B700-11770B80026F}" srcOrd="0" destOrd="0" presId="urn:microsoft.com/office/officeart/2008/layout/LinedList"/>
    <dgm:cxn modelId="{87EAE28C-B8FB-43E7-80DA-46678D69478C}" type="presParOf" srcId="{15AC8805-8FDB-496C-9541-6FBDF4F7AC03}" destId="{AB4EC4E3-38B5-4781-A269-D204309DBD41}" srcOrd="1" destOrd="0" presId="urn:microsoft.com/office/officeart/2008/layout/LinedList"/>
    <dgm:cxn modelId="{C0FCAC6B-9997-47C4-859E-22DA06AEEEF4}" type="presParOf" srcId="{AB4EC4E3-38B5-4781-A269-D204309DBD41}" destId="{94633213-8D77-4F2E-ADF3-66837E97272D}" srcOrd="0" destOrd="0" presId="urn:microsoft.com/office/officeart/2008/layout/LinedList"/>
    <dgm:cxn modelId="{C70DD3A6-1671-473F-B861-925B0FB64DAE}" type="presParOf" srcId="{AB4EC4E3-38B5-4781-A269-D204309DBD41}" destId="{C0B234C7-10FE-4735-8DAE-1DAC0E964716}" srcOrd="1" destOrd="0" presId="urn:microsoft.com/office/officeart/2008/layout/LinedList"/>
    <dgm:cxn modelId="{0A634CDF-1A50-412D-9A29-5BFA4E287828}" type="presParOf" srcId="{C0B234C7-10FE-4735-8DAE-1DAC0E964716}" destId="{79345AB8-871D-4E67-85DD-28913B76B881}" srcOrd="0" destOrd="0" presId="urn:microsoft.com/office/officeart/2008/layout/LinedList"/>
    <dgm:cxn modelId="{8BED13B0-5C19-4639-85F7-6D2D4CB9EA56}" type="presParOf" srcId="{C0B234C7-10FE-4735-8DAE-1DAC0E964716}" destId="{0D3DD9E2-36EF-42F5-AFB4-188D162D9E87}" srcOrd="1" destOrd="0" presId="urn:microsoft.com/office/officeart/2008/layout/LinedList"/>
    <dgm:cxn modelId="{CEFAEFF8-0783-4855-B419-17E86B3B44E4}" type="presParOf" srcId="{0D3DD9E2-36EF-42F5-AFB4-188D162D9E87}" destId="{2C3A8384-16DE-41B5-8932-17BEE9E3B600}" srcOrd="0" destOrd="0" presId="urn:microsoft.com/office/officeart/2008/layout/LinedList"/>
    <dgm:cxn modelId="{D1C20267-DE54-419D-B289-9874A88F17E0}" type="presParOf" srcId="{0D3DD9E2-36EF-42F5-AFB4-188D162D9E87}" destId="{83610E45-1BD9-42B2-9360-7F50C014BC5D}" srcOrd="1" destOrd="0" presId="urn:microsoft.com/office/officeart/2008/layout/LinedList"/>
    <dgm:cxn modelId="{C71AC507-DB2B-4A38-B900-890C6BC5AD9D}" type="presParOf" srcId="{0D3DD9E2-36EF-42F5-AFB4-188D162D9E87}" destId="{338F1400-6B28-46A0-A1B6-50B400EEB6F1}" srcOrd="2" destOrd="0" presId="urn:microsoft.com/office/officeart/2008/layout/LinedList"/>
    <dgm:cxn modelId="{96AA44F2-CF1A-4FE0-9290-04A4AFA96B1B}" type="presParOf" srcId="{C0B234C7-10FE-4735-8DAE-1DAC0E964716}" destId="{3A6FD3B1-6194-45B2-A31D-3E296EFDE773}" srcOrd="2" destOrd="0" presId="urn:microsoft.com/office/officeart/2008/layout/LinedList"/>
    <dgm:cxn modelId="{945A432E-D201-4DD8-92FE-897B6C3B3095}" type="presParOf" srcId="{C0B234C7-10FE-4735-8DAE-1DAC0E964716}" destId="{7A20C5E7-094D-4F43-AD7C-A1B2E57BD07A}" srcOrd="3" destOrd="0" presId="urn:microsoft.com/office/officeart/2008/layout/LinedList"/>
    <dgm:cxn modelId="{035DE796-1D21-4321-8F33-0287C876509C}" type="presParOf" srcId="{C0B234C7-10FE-4735-8DAE-1DAC0E964716}" destId="{D189C3B0-BE0A-49D3-8706-1795B0ADE2A6}" srcOrd="4" destOrd="0" presId="urn:microsoft.com/office/officeart/2008/layout/LinedList"/>
    <dgm:cxn modelId="{E6B2F6F2-C060-43C0-898D-D435C443F92F}" type="presParOf" srcId="{D189C3B0-BE0A-49D3-8706-1795B0ADE2A6}" destId="{4B560BDC-10A4-4898-8AD8-3C8F67196A65}" srcOrd="0" destOrd="0" presId="urn:microsoft.com/office/officeart/2008/layout/LinedList"/>
    <dgm:cxn modelId="{BA57A008-44AC-4C6E-87BE-17A5D3823525}" type="presParOf" srcId="{D189C3B0-BE0A-49D3-8706-1795B0ADE2A6}" destId="{9ACE48CD-0F41-4D5D-8DD7-04A13B2C813D}" srcOrd="1" destOrd="0" presId="urn:microsoft.com/office/officeart/2008/layout/LinedList"/>
    <dgm:cxn modelId="{BFEC2588-12C7-4E30-8662-D1228CD99E98}" type="presParOf" srcId="{D189C3B0-BE0A-49D3-8706-1795B0ADE2A6}" destId="{6778D686-E891-4C5E-A45B-4C9432C58A88}" srcOrd="2" destOrd="0" presId="urn:microsoft.com/office/officeart/2008/layout/LinedList"/>
    <dgm:cxn modelId="{7094683C-A55B-4D20-81F5-A7908D692E7B}" type="presParOf" srcId="{C0B234C7-10FE-4735-8DAE-1DAC0E964716}" destId="{65A2C444-6798-4045-9DB4-D29F1689B9FB}" srcOrd="5" destOrd="0" presId="urn:microsoft.com/office/officeart/2008/layout/LinedList"/>
    <dgm:cxn modelId="{9B599771-95CC-4723-9EBE-A54133C4C715}" type="presParOf" srcId="{C0B234C7-10FE-4735-8DAE-1DAC0E964716}" destId="{B9765F63-FE02-41F8-9CBC-9F418210F983}" srcOrd="6" destOrd="0" presId="urn:microsoft.com/office/officeart/2008/layout/LinedList"/>
    <dgm:cxn modelId="{26C66B6E-9BFA-4520-B66F-7B0C1E0F9534}" type="presParOf" srcId="{C0B234C7-10FE-4735-8DAE-1DAC0E964716}" destId="{3429C568-70A2-46EA-B081-F0858FDD2AA9}" srcOrd="7" destOrd="0" presId="urn:microsoft.com/office/officeart/2008/layout/LinedList"/>
    <dgm:cxn modelId="{892A876B-007F-4023-B956-7E6ADD315B70}" type="presParOf" srcId="{3429C568-70A2-46EA-B081-F0858FDD2AA9}" destId="{D875B4D1-0538-4E2A-94E3-B8E91A738EFE}" srcOrd="0" destOrd="0" presId="urn:microsoft.com/office/officeart/2008/layout/LinedList"/>
    <dgm:cxn modelId="{2D5FAD5B-BAFE-4499-8879-688F9927428F}" type="presParOf" srcId="{3429C568-70A2-46EA-B081-F0858FDD2AA9}" destId="{F533A14C-2E1B-4AD6-BB42-5E104D0B488D}" srcOrd="1" destOrd="0" presId="urn:microsoft.com/office/officeart/2008/layout/LinedList"/>
    <dgm:cxn modelId="{8B174C66-94DC-42AE-AB6B-0E0442125FA8}" type="presParOf" srcId="{3429C568-70A2-46EA-B081-F0858FDD2AA9}" destId="{DAC63BC2-8873-48F3-8E83-2705F170D875}" srcOrd="2" destOrd="0" presId="urn:microsoft.com/office/officeart/2008/layout/LinedList"/>
    <dgm:cxn modelId="{A20B878D-6B45-4E2E-8A4A-880581921CA6}" type="presParOf" srcId="{C0B234C7-10FE-4735-8DAE-1DAC0E964716}" destId="{98AA90CC-CFEF-4BDD-B3D2-8267E63C4CDB}" srcOrd="8" destOrd="0" presId="urn:microsoft.com/office/officeart/2008/layout/LinedList"/>
    <dgm:cxn modelId="{DF6F7427-AD38-429C-8F4B-61EDBBDDE3F8}" type="presParOf" srcId="{C0B234C7-10FE-4735-8DAE-1DAC0E964716}" destId="{4EF06DD9-FDEA-4EF7-ACAE-F2D11E9A0FFE}" srcOrd="9" destOrd="0" presId="urn:microsoft.com/office/officeart/2008/layout/LinedList"/>
    <dgm:cxn modelId="{DFB87540-3395-448B-9685-355962A55E76}" type="presParOf" srcId="{C0B234C7-10FE-4735-8DAE-1DAC0E964716}" destId="{A7CB379B-6FBB-4467-B376-34E582492EFA}" srcOrd="10" destOrd="0" presId="urn:microsoft.com/office/officeart/2008/layout/LinedList"/>
    <dgm:cxn modelId="{14E9DC53-E209-4496-BA5D-075073C2C7EF}" type="presParOf" srcId="{A7CB379B-6FBB-4467-B376-34E582492EFA}" destId="{DF27742C-F8D0-4651-8B8C-F7DDBD5E30D9}" srcOrd="0" destOrd="0" presId="urn:microsoft.com/office/officeart/2008/layout/LinedList"/>
    <dgm:cxn modelId="{16505FAF-E692-4192-8E19-32C01288D019}" type="presParOf" srcId="{A7CB379B-6FBB-4467-B376-34E582492EFA}" destId="{E9867BBD-EA4F-4093-A4ED-432FC2654840}" srcOrd="1" destOrd="0" presId="urn:microsoft.com/office/officeart/2008/layout/LinedList"/>
    <dgm:cxn modelId="{BCBE1686-E4BB-406F-A383-F43318406B10}" type="presParOf" srcId="{A7CB379B-6FBB-4467-B376-34E582492EFA}" destId="{15866439-C8ED-4106-AAE4-D1E1F5EAD0A9}" srcOrd="2" destOrd="0" presId="urn:microsoft.com/office/officeart/2008/layout/LinedList"/>
    <dgm:cxn modelId="{5DF767A0-4280-4E38-9690-14753B5F1B90}" type="presParOf" srcId="{C0B234C7-10FE-4735-8DAE-1DAC0E964716}" destId="{ACEF46EA-F46C-47CA-BC4B-9AE5401F84AF}" srcOrd="11" destOrd="0" presId="urn:microsoft.com/office/officeart/2008/layout/LinedList"/>
    <dgm:cxn modelId="{5F3B4EB5-45D3-40EA-9F6C-A778F12C2041}" type="presParOf" srcId="{C0B234C7-10FE-4735-8DAE-1DAC0E964716}" destId="{DA254894-C87E-41EC-9A69-FF766E1E2EC7}" srcOrd="12"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BC1032-B08A-4A9F-88D9-18DF3B376FEC}"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EAB15C62-DE7E-487F-9EF7-A496EB5EBD45}">
      <dgm:prSet phldrT="[Text]"/>
      <dgm:spPr/>
      <dgm:t>
        <a:bodyPr/>
        <a:lstStyle/>
        <a:p>
          <a:r>
            <a:rPr lang="en-US" dirty="0" smtClean="0"/>
            <a:t>Oilseed crop production</a:t>
          </a:r>
          <a:endParaRPr lang="en-US" dirty="0"/>
        </a:p>
      </dgm:t>
    </dgm:pt>
    <dgm:pt modelId="{963DF133-FF5F-408F-B098-7D4256157287}" type="parTrans" cxnId="{DD411C39-1902-458A-86EF-37A9CFACD9A6}">
      <dgm:prSet/>
      <dgm:spPr/>
      <dgm:t>
        <a:bodyPr/>
        <a:lstStyle/>
        <a:p>
          <a:endParaRPr lang="en-US"/>
        </a:p>
      </dgm:t>
    </dgm:pt>
    <dgm:pt modelId="{3D5A3190-6F1A-4C6B-A5FF-549E0CC0B2E1}" type="sibTrans" cxnId="{DD411C39-1902-458A-86EF-37A9CFACD9A6}">
      <dgm:prSet/>
      <dgm:spPr/>
      <dgm:t>
        <a:bodyPr/>
        <a:lstStyle/>
        <a:p>
          <a:endParaRPr lang="en-US"/>
        </a:p>
      </dgm:t>
    </dgm:pt>
    <dgm:pt modelId="{C5E4FF4B-9EA2-4EAC-82BD-94C861C1DC86}">
      <dgm:prSet phldrT="[Text]"/>
      <dgm:spPr/>
      <dgm:t>
        <a:bodyPr/>
        <a:lstStyle/>
        <a:p>
          <a:r>
            <a:rPr lang="en-US" dirty="0" smtClean="0"/>
            <a:t>Chemicals (Fertilizers, Pesticides)</a:t>
          </a:r>
          <a:endParaRPr lang="en-US" dirty="0"/>
        </a:p>
      </dgm:t>
    </dgm:pt>
    <dgm:pt modelId="{77F4B3D4-3D18-4DC1-98AC-2C52A6775F81}" type="parTrans" cxnId="{E4E70BF1-C13F-4DEB-9659-AB30DF177613}">
      <dgm:prSet/>
      <dgm:spPr/>
      <dgm:t>
        <a:bodyPr/>
        <a:lstStyle/>
        <a:p>
          <a:endParaRPr lang="en-US"/>
        </a:p>
      </dgm:t>
    </dgm:pt>
    <dgm:pt modelId="{48D9DB3B-F775-4E87-9F56-1EFB3ADA09E8}" type="sibTrans" cxnId="{E4E70BF1-C13F-4DEB-9659-AB30DF177613}">
      <dgm:prSet/>
      <dgm:spPr/>
      <dgm:t>
        <a:bodyPr/>
        <a:lstStyle/>
        <a:p>
          <a:endParaRPr lang="en-US"/>
        </a:p>
      </dgm:t>
    </dgm:pt>
    <dgm:pt modelId="{3EEE2A0E-519E-4B12-83BB-13D425B84511}">
      <dgm:prSet phldrT="[Text]"/>
      <dgm:spPr/>
      <dgm:t>
        <a:bodyPr/>
        <a:lstStyle/>
        <a:p>
          <a:r>
            <a:rPr lang="en-US" dirty="0" smtClean="0"/>
            <a:t>Edible oil production</a:t>
          </a:r>
          <a:endParaRPr lang="en-US" dirty="0"/>
        </a:p>
      </dgm:t>
    </dgm:pt>
    <dgm:pt modelId="{F20B97DC-D3D6-4D98-AA3B-264F695598DD}" type="parTrans" cxnId="{29D39191-3DEA-4A57-8AF8-E36B48C35828}">
      <dgm:prSet/>
      <dgm:spPr/>
      <dgm:t>
        <a:bodyPr/>
        <a:lstStyle/>
        <a:p>
          <a:endParaRPr lang="en-US"/>
        </a:p>
      </dgm:t>
    </dgm:pt>
    <dgm:pt modelId="{ABF128C3-29B3-40A0-BF37-C05D9EA36A94}" type="sibTrans" cxnId="{29D39191-3DEA-4A57-8AF8-E36B48C35828}">
      <dgm:prSet/>
      <dgm:spPr/>
      <dgm:t>
        <a:bodyPr/>
        <a:lstStyle/>
        <a:p>
          <a:endParaRPr lang="en-US"/>
        </a:p>
      </dgm:t>
    </dgm:pt>
    <dgm:pt modelId="{0C9E99DA-B52A-46C7-8E5C-FFF31CE977A0}">
      <dgm:prSet phldrT="[Text]"/>
      <dgm:spPr/>
      <dgm:t>
        <a:bodyPr/>
        <a:lstStyle/>
        <a:p>
          <a:r>
            <a:rPr lang="en-US" dirty="0" smtClean="0"/>
            <a:t>Water used</a:t>
          </a:r>
          <a:endParaRPr lang="en-US" dirty="0"/>
        </a:p>
      </dgm:t>
    </dgm:pt>
    <dgm:pt modelId="{452D1F79-676D-4BB0-941F-6D75E8CE768E}" type="parTrans" cxnId="{8F47F128-8C51-4A98-B6E9-B04C3C93D0ED}">
      <dgm:prSet/>
      <dgm:spPr/>
      <dgm:t>
        <a:bodyPr/>
        <a:lstStyle/>
        <a:p>
          <a:endParaRPr lang="en-US"/>
        </a:p>
      </dgm:t>
    </dgm:pt>
    <dgm:pt modelId="{ADB56429-A983-4C39-A671-202CCAC5FB61}" type="sibTrans" cxnId="{8F47F128-8C51-4A98-B6E9-B04C3C93D0ED}">
      <dgm:prSet/>
      <dgm:spPr/>
      <dgm:t>
        <a:bodyPr/>
        <a:lstStyle/>
        <a:p>
          <a:endParaRPr lang="en-US"/>
        </a:p>
      </dgm:t>
    </dgm:pt>
    <dgm:pt modelId="{4451BAC8-9FD7-4E28-A4E3-2B62C958B14A}">
      <dgm:prSet phldrT="[Text]"/>
      <dgm:spPr/>
      <dgm:t>
        <a:bodyPr/>
        <a:lstStyle/>
        <a:p>
          <a:r>
            <a:rPr lang="en-US" dirty="0" smtClean="0"/>
            <a:t>Use of organic solvents</a:t>
          </a:r>
          <a:endParaRPr lang="en-US" dirty="0"/>
        </a:p>
      </dgm:t>
    </dgm:pt>
    <dgm:pt modelId="{BE6FF192-2D9F-4525-B713-F632D5ED4720}" type="parTrans" cxnId="{35E83F9B-56DF-4039-A94B-46B99918D7B7}">
      <dgm:prSet/>
      <dgm:spPr/>
      <dgm:t>
        <a:bodyPr/>
        <a:lstStyle/>
        <a:p>
          <a:endParaRPr lang="en-US"/>
        </a:p>
      </dgm:t>
    </dgm:pt>
    <dgm:pt modelId="{0091876C-6920-4924-AF1B-8B494AF08743}" type="sibTrans" cxnId="{35E83F9B-56DF-4039-A94B-46B99918D7B7}">
      <dgm:prSet/>
      <dgm:spPr/>
      <dgm:t>
        <a:bodyPr/>
        <a:lstStyle/>
        <a:p>
          <a:endParaRPr lang="en-US"/>
        </a:p>
      </dgm:t>
    </dgm:pt>
    <dgm:pt modelId="{530FF4B2-F2D8-4B5D-9F77-BFF0F7876F6D}">
      <dgm:prSet phldrT="[Text]"/>
      <dgm:spPr/>
      <dgm:t>
        <a:bodyPr/>
        <a:lstStyle/>
        <a:p>
          <a:r>
            <a:rPr lang="en-US" dirty="0" smtClean="0"/>
            <a:t>Transport &amp; distribution</a:t>
          </a:r>
          <a:endParaRPr lang="en-US" dirty="0"/>
        </a:p>
      </dgm:t>
    </dgm:pt>
    <dgm:pt modelId="{84678A71-905E-4142-9F8D-F3F2E4AA2D6F}" type="parTrans" cxnId="{850C191B-90B9-40AA-9445-21870B68301B}">
      <dgm:prSet/>
      <dgm:spPr/>
      <dgm:t>
        <a:bodyPr/>
        <a:lstStyle/>
        <a:p>
          <a:endParaRPr lang="en-US"/>
        </a:p>
      </dgm:t>
    </dgm:pt>
    <dgm:pt modelId="{F924152F-9D6D-4F1A-97FB-96DEA044E5C5}" type="sibTrans" cxnId="{850C191B-90B9-40AA-9445-21870B68301B}">
      <dgm:prSet/>
      <dgm:spPr/>
      <dgm:t>
        <a:bodyPr/>
        <a:lstStyle/>
        <a:p>
          <a:endParaRPr lang="en-US"/>
        </a:p>
      </dgm:t>
    </dgm:pt>
    <dgm:pt modelId="{6D8F0D45-66E7-4C82-95E5-1EE80694C961}">
      <dgm:prSet phldrT="[Text]"/>
      <dgm:spPr/>
      <dgm:t>
        <a:bodyPr/>
        <a:lstStyle/>
        <a:p>
          <a:r>
            <a:rPr lang="en-US" dirty="0" smtClean="0"/>
            <a:t>Fuel used in transport</a:t>
          </a:r>
          <a:endParaRPr lang="en-US" dirty="0"/>
        </a:p>
      </dgm:t>
    </dgm:pt>
    <dgm:pt modelId="{4FA7412F-661B-497C-988F-5143ABA22E51}" type="parTrans" cxnId="{358FA33C-4CDC-4EBA-8D19-3AA617835743}">
      <dgm:prSet/>
      <dgm:spPr/>
      <dgm:t>
        <a:bodyPr/>
        <a:lstStyle/>
        <a:p>
          <a:endParaRPr lang="en-US"/>
        </a:p>
      </dgm:t>
    </dgm:pt>
    <dgm:pt modelId="{93C67C6E-B127-4CDB-9F54-431D6CEB329A}" type="sibTrans" cxnId="{358FA33C-4CDC-4EBA-8D19-3AA617835743}">
      <dgm:prSet/>
      <dgm:spPr/>
      <dgm:t>
        <a:bodyPr/>
        <a:lstStyle/>
        <a:p>
          <a:endParaRPr lang="en-US"/>
        </a:p>
      </dgm:t>
    </dgm:pt>
    <dgm:pt modelId="{3D30B162-0F7F-4E25-AFE4-DA72EDEA82E2}">
      <dgm:prSet phldrT="[Text]"/>
      <dgm:spPr/>
      <dgm:t>
        <a:bodyPr/>
        <a:lstStyle/>
        <a:p>
          <a:r>
            <a:rPr lang="en-US" dirty="0" smtClean="0"/>
            <a:t>Environmental emissions</a:t>
          </a:r>
          <a:endParaRPr lang="en-US" dirty="0"/>
        </a:p>
      </dgm:t>
    </dgm:pt>
    <dgm:pt modelId="{91E22ABD-450F-49D9-8835-A25EB3BD17B4}" type="parTrans" cxnId="{46CB9351-B26E-43DF-BC8D-54D25CD7733E}">
      <dgm:prSet/>
      <dgm:spPr/>
      <dgm:t>
        <a:bodyPr/>
        <a:lstStyle/>
        <a:p>
          <a:endParaRPr lang="en-US"/>
        </a:p>
      </dgm:t>
    </dgm:pt>
    <dgm:pt modelId="{7767C026-6961-4994-AF78-45A95CDAF768}" type="sibTrans" cxnId="{46CB9351-B26E-43DF-BC8D-54D25CD7733E}">
      <dgm:prSet/>
      <dgm:spPr/>
      <dgm:t>
        <a:bodyPr/>
        <a:lstStyle/>
        <a:p>
          <a:endParaRPr lang="en-US"/>
        </a:p>
      </dgm:t>
    </dgm:pt>
    <dgm:pt modelId="{4D7B43F7-74AC-415A-87A9-4E7EF87AC434}">
      <dgm:prSet phldrT="[Text]"/>
      <dgm:spPr/>
      <dgm:t>
        <a:bodyPr/>
        <a:lstStyle/>
        <a:p>
          <a:r>
            <a:rPr lang="en-US" dirty="0" smtClean="0"/>
            <a:t>Diesel</a:t>
          </a:r>
          <a:endParaRPr lang="en-US" dirty="0"/>
        </a:p>
      </dgm:t>
    </dgm:pt>
    <dgm:pt modelId="{24D96DBA-5006-404F-9C73-349FB5034B32}" type="sibTrans" cxnId="{FDB01C95-E437-4DA7-8CF6-28B79770E546}">
      <dgm:prSet/>
      <dgm:spPr/>
      <dgm:t>
        <a:bodyPr/>
        <a:lstStyle/>
        <a:p>
          <a:endParaRPr lang="en-US"/>
        </a:p>
      </dgm:t>
    </dgm:pt>
    <dgm:pt modelId="{E47D02E1-BBC6-40CB-9F09-154B434B6A5A}" type="parTrans" cxnId="{FDB01C95-E437-4DA7-8CF6-28B79770E546}">
      <dgm:prSet/>
      <dgm:spPr/>
      <dgm:t>
        <a:bodyPr/>
        <a:lstStyle/>
        <a:p>
          <a:endParaRPr lang="en-US"/>
        </a:p>
      </dgm:t>
    </dgm:pt>
    <dgm:pt modelId="{09C155FE-C17C-4582-A8A6-BB4969C00435}">
      <dgm:prSet phldrT="[Text]"/>
      <dgm:spPr/>
      <dgm:t>
        <a:bodyPr/>
        <a:lstStyle/>
        <a:p>
          <a:r>
            <a:rPr lang="en-US" dirty="0" smtClean="0"/>
            <a:t>Electricity</a:t>
          </a:r>
          <a:endParaRPr lang="en-US" dirty="0"/>
        </a:p>
      </dgm:t>
    </dgm:pt>
    <dgm:pt modelId="{6483F0B8-C3C8-4541-A8A7-9E233393E7DC}" type="parTrans" cxnId="{6DF55667-6181-4489-82D2-EE424FEC19A0}">
      <dgm:prSet/>
      <dgm:spPr/>
      <dgm:t>
        <a:bodyPr/>
        <a:lstStyle/>
        <a:p>
          <a:endParaRPr lang="en-US"/>
        </a:p>
      </dgm:t>
    </dgm:pt>
    <dgm:pt modelId="{D99B1034-3C45-4687-A8D2-9DD2BC2B6CFD}" type="sibTrans" cxnId="{6DF55667-6181-4489-82D2-EE424FEC19A0}">
      <dgm:prSet/>
      <dgm:spPr/>
      <dgm:t>
        <a:bodyPr/>
        <a:lstStyle/>
        <a:p>
          <a:endParaRPr lang="en-US"/>
        </a:p>
      </dgm:t>
    </dgm:pt>
    <dgm:pt modelId="{FF654501-F558-4887-B025-090ECEBFB71A}">
      <dgm:prSet phldrT="[Text]"/>
      <dgm:spPr/>
      <dgm:t>
        <a:bodyPr/>
        <a:lstStyle/>
        <a:p>
          <a:r>
            <a:rPr lang="en-US" dirty="0" smtClean="0"/>
            <a:t>Environmental emissions</a:t>
          </a:r>
          <a:endParaRPr lang="en-US" dirty="0"/>
        </a:p>
      </dgm:t>
    </dgm:pt>
    <dgm:pt modelId="{A30F0416-9804-40C3-9491-F78A60143951}" type="parTrans" cxnId="{F7B66F2B-D185-4C7D-9EEE-A7ADCAFDB45C}">
      <dgm:prSet/>
      <dgm:spPr/>
      <dgm:t>
        <a:bodyPr/>
        <a:lstStyle/>
        <a:p>
          <a:endParaRPr lang="en-US"/>
        </a:p>
      </dgm:t>
    </dgm:pt>
    <dgm:pt modelId="{1726AAE5-00B9-4660-B1FB-80A1004E0425}" type="sibTrans" cxnId="{F7B66F2B-D185-4C7D-9EEE-A7ADCAFDB45C}">
      <dgm:prSet/>
      <dgm:spPr/>
      <dgm:t>
        <a:bodyPr/>
        <a:lstStyle/>
        <a:p>
          <a:endParaRPr lang="en-US"/>
        </a:p>
      </dgm:t>
    </dgm:pt>
    <dgm:pt modelId="{96360841-919B-4415-95D0-DE2839F29E84}">
      <dgm:prSet phldrT="[Text]"/>
      <dgm:spPr/>
      <dgm:t>
        <a:bodyPr/>
        <a:lstStyle/>
        <a:p>
          <a:r>
            <a:rPr lang="en-US" dirty="0" smtClean="0"/>
            <a:t>Solid waste</a:t>
          </a:r>
          <a:endParaRPr lang="en-US" dirty="0"/>
        </a:p>
      </dgm:t>
    </dgm:pt>
    <dgm:pt modelId="{A24E1651-A90A-4D43-A1F4-C2B6A84A7CA3}" type="parTrans" cxnId="{BB7E9D39-B4A2-4D80-8249-4971DF58E23D}">
      <dgm:prSet/>
      <dgm:spPr/>
      <dgm:t>
        <a:bodyPr/>
        <a:lstStyle/>
        <a:p>
          <a:endParaRPr lang="en-US"/>
        </a:p>
      </dgm:t>
    </dgm:pt>
    <dgm:pt modelId="{5AD93DAD-3577-4FC0-B934-E7D2CEB9D975}" type="sibTrans" cxnId="{BB7E9D39-B4A2-4D80-8249-4971DF58E23D}">
      <dgm:prSet/>
      <dgm:spPr/>
      <dgm:t>
        <a:bodyPr/>
        <a:lstStyle/>
        <a:p>
          <a:endParaRPr lang="en-US"/>
        </a:p>
      </dgm:t>
    </dgm:pt>
    <dgm:pt modelId="{A36F7E5C-3D49-482D-A976-484507C74B36}">
      <dgm:prSet phldrT="[Text]"/>
      <dgm:spPr/>
      <dgm:t>
        <a:bodyPr/>
        <a:lstStyle/>
        <a:p>
          <a:r>
            <a:rPr lang="en-US" dirty="0" smtClean="0"/>
            <a:t>Electricity</a:t>
          </a:r>
          <a:endParaRPr lang="en-US" dirty="0"/>
        </a:p>
      </dgm:t>
    </dgm:pt>
    <dgm:pt modelId="{A9448A6A-BAC0-43AB-B13C-C81EA637DC21}" type="parTrans" cxnId="{63C74FDA-8BA9-4003-8078-E992D04DAE77}">
      <dgm:prSet/>
      <dgm:spPr/>
      <dgm:t>
        <a:bodyPr/>
        <a:lstStyle/>
        <a:p>
          <a:endParaRPr lang="en-US"/>
        </a:p>
      </dgm:t>
    </dgm:pt>
    <dgm:pt modelId="{14C4F132-A154-41B8-9D51-4D395BFBAC9D}" type="sibTrans" cxnId="{63C74FDA-8BA9-4003-8078-E992D04DAE77}">
      <dgm:prSet/>
      <dgm:spPr/>
      <dgm:t>
        <a:bodyPr/>
        <a:lstStyle/>
        <a:p>
          <a:endParaRPr lang="en-US"/>
        </a:p>
      </dgm:t>
    </dgm:pt>
    <dgm:pt modelId="{34FFD9F5-6B04-4280-AC44-7220388EFAF8}">
      <dgm:prSet phldrT="[Text]"/>
      <dgm:spPr/>
      <dgm:t>
        <a:bodyPr/>
        <a:lstStyle/>
        <a:p>
          <a:r>
            <a:rPr lang="en-US" dirty="0" smtClean="0"/>
            <a:t>Steam</a:t>
          </a:r>
          <a:endParaRPr lang="en-US" dirty="0"/>
        </a:p>
      </dgm:t>
    </dgm:pt>
    <dgm:pt modelId="{8954AB52-6220-44D5-BA09-0BC2C3975B13}" type="parTrans" cxnId="{38FAABA4-0A71-4773-9846-AD079F80DBA8}">
      <dgm:prSet/>
      <dgm:spPr/>
      <dgm:t>
        <a:bodyPr/>
        <a:lstStyle/>
        <a:p>
          <a:endParaRPr lang="en-US"/>
        </a:p>
      </dgm:t>
    </dgm:pt>
    <dgm:pt modelId="{E6D2C9B1-8AC4-43CA-8403-61DF9D997CCD}" type="sibTrans" cxnId="{38FAABA4-0A71-4773-9846-AD079F80DBA8}">
      <dgm:prSet/>
      <dgm:spPr/>
      <dgm:t>
        <a:bodyPr/>
        <a:lstStyle/>
        <a:p>
          <a:endParaRPr lang="en-US"/>
        </a:p>
      </dgm:t>
    </dgm:pt>
    <dgm:pt modelId="{FA7609D2-B93C-40A1-8DAC-6F031A6A5A5C}">
      <dgm:prSet phldrT="[Text]"/>
      <dgm:spPr/>
      <dgm:t>
        <a:bodyPr/>
        <a:lstStyle/>
        <a:p>
          <a:r>
            <a:rPr lang="en-US" dirty="0" smtClean="0"/>
            <a:t>Environmental emissions</a:t>
          </a:r>
          <a:endParaRPr lang="en-US" dirty="0"/>
        </a:p>
      </dgm:t>
    </dgm:pt>
    <dgm:pt modelId="{F7C9C8CF-B9C3-4DCD-AF4D-852EDA2DB9C6}" type="parTrans" cxnId="{6D9FFBE0-CEC7-446D-947B-1CDBF9232980}">
      <dgm:prSet/>
      <dgm:spPr/>
      <dgm:t>
        <a:bodyPr/>
        <a:lstStyle/>
        <a:p>
          <a:endParaRPr lang="en-US"/>
        </a:p>
      </dgm:t>
    </dgm:pt>
    <dgm:pt modelId="{4CE4BE9D-3069-4C66-B23E-F1B05455006A}" type="sibTrans" cxnId="{6D9FFBE0-CEC7-446D-947B-1CDBF9232980}">
      <dgm:prSet/>
      <dgm:spPr/>
      <dgm:t>
        <a:bodyPr/>
        <a:lstStyle/>
        <a:p>
          <a:endParaRPr lang="en-US"/>
        </a:p>
      </dgm:t>
    </dgm:pt>
    <dgm:pt modelId="{39662952-11EE-481B-8B77-2DE7430C0738}">
      <dgm:prSet/>
      <dgm:spPr/>
      <dgm:t>
        <a:bodyPr/>
        <a:lstStyle/>
        <a:p>
          <a:r>
            <a:rPr lang="en-US" dirty="0" smtClean="0"/>
            <a:t>Use phase </a:t>
          </a:r>
          <a:endParaRPr lang="en-US" dirty="0"/>
        </a:p>
      </dgm:t>
    </dgm:pt>
    <dgm:pt modelId="{6D2EA09E-1ADD-47EF-9E33-CF5BBC627B67}" type="parTrans" cxnId="{32727F8F-1D7A-455F-B257-AE0A6517AC63}">
      <dgm:prSet/>
      <dgm:spPr/>
      <dgm:t>
        <a:bodyPr/>
        <a:lstStyle/>
        <a:p>
          <a:endParaRPr lang="en-US"/>
        </a:p>
      </dgm:t>
    </dgm:pt>
    <dgm:pt modelId="{92E1C158-CBAC-4DF6-9109-8B30777BFBB4}" type="sibTrans" cxnId="{32727F8F-1D7A-455F-B257-AE0A6517AC63}">
      <dgm:prSet/>
      <dgm:spPr/>
      <dgm:t>
        <a:bodyPr/>
        <a:lstStyle/>
        <a:p>
          <a:endParaRPr lang="en-US"/>
        </a:p>
      </dgm:t>
    </dgm:pt>
    <dgm:pt modelId="{24ED5180-907E-4CA7-99D2-B3E667C8A4A1}">
      <dgm:prSet phldrT="[Text]"/>
      <dgm:spPr/>
      <dgm:t>
        <a:bodyPr/>
        <a:lstStyle/>
        <a:p>
          <a:r>
            <a:rPr lang="en-US" dirty="0" smtClean="0"/>
            <a:t>Packaging material</a:t>
          </a:r>
          <a:endParaRPr lang="en-US" dirty="0"/>
        </a:p>
      </dgm:t>
    </dgm:pt>
    <dgm:pt modelId="{C575A382-6637-4885-B48C-3DAE21B036B1}" type="parTrans" cxnId="{03FC09AA-D7AA-46B2-8E0E-2F36845E55EB}">
      <dgm:prSet/>
      <dgm:spPr/>
      <dgm:t>
        <a:bodyPr/>
        <a:lstStyle/>
        <a:p>
          <a:endParaRPr lang="en-US"/>
        </a:p>
      </dgm:t>
    </dgm:pt>
    <dgm:pt modelId="{C91C3336-33AD-45FF-AFA4-EED215B42416}" type="sibTrans" cxnId="{03FC09AA-D7AA-46B2-8E0E-2F36845E55EB}">
      <dgm:prSet/>
      <dgm:spPr/>
      <dgm:t>
        <a:bodyPr/>
        <a:lstStyle/>
        <a:p>
          <a:endParaRPr lang="en-US"/>
        </a:p>
      </dgm:t>
    </dgm:pt>
    <dgm:pt modelId="{46F1E421-3F82-42E1-B2D5-D68028C45F30}">
      <dgm:prSet/>
      <dgm:spPr/>
      <dgm:t>
        <a:bodyPr/>
        <a:lstStyle/>
        <a:p>
          <a:r>
            <a:rPr lang="en-US" dirty="0" smtClean="0"/>
            <a:t>Packaging waste</a:t>
          </a:r>
          <a:endParaRPr lang="en-US" dirty="0"/>
        </a:p>
      </dgm:t>
    </dgm:pt>
    <dgm:pt modelId="{5E79EBEA-4EFC-4384-887C-1A1442E33C56}" type="parTrans" cxnId="{3272F357-552A-4A28-8A89-20C650B5D9CE}">
      <dgm:prSet/>
      <dgm:spPr/>
      <dgm:t>
        <a:bodyPr/>
        <a:lstStyle/>
        <a:p>
          <a:endParaRPr lang="en-US"/>
        </a:p>
      </dgm:t>
    </dgm:pt>
    <dgm:pt modelId="{E8DF7DD3-444A-4D4B-A38F-BED19FA8D4CB}" type="sibTrans" cxnId="{3272F357-552A-4A28-8A89-20C650B5D9CE}">
      <dgm:prSet/>
      <dgm:spPr/>
      <dgm:t>
        <a:bodyPr/>
        <a:lstStyle/>
        <a:p>
          <a:endParaRPr lang="en-US"/>
        </a:p>
      </dgm:t>
    </dgm:pt>
    <dgm:pt modelId="{F0988DA2-D551-4E75-8A58-EBEF91B3F599}" type="pres">
      <dgm:prSet presAssocID="{76BC1032-B08A-4A9F-88D9-18DF3B376FEC}" presName="linearFlow" presStyleCnt="0">
        <dgm:presLayoutVars>
          <dgm:dir/>
          <dgm:animLvl val="lvl"/>
          <dgm:resizeHandles val="exact"/>
        </dgm:presLayoutVars>
      </dgm:prSet>
      <dgm:spPr/>
      <dgm:t>
        <a:bodyPr/>
        <a:lstStyle/>
        <a:p>
          <a:endParaRPr lang="en-US"/>
        </a:p>
      </dgm:t>
    </dgm:pt>
    <dgm:pt modelId="{AC5C132B-E407-4F99-9C1F-C24D9378CF1A}" type="pres">
      <dgm:prSet presAssocID="{EAB15C62-DE7E-487F-9EF7-A496EB5EBD45}" presName="composite" presStyleCnt="0"/>
      <dgm:spPr/>
    </dgm:pt>
    <dgm:pt modelId="{A27CDBF5-8298-45AE-8D70-B06F6AA65881}" type="pres">
      <dgm:prSet presAssocID="{EAB15C62-DE7E-487F-9EF7-A496EB5EBD45}" presName="parTx" presStyleLbl="node1" presStyleIdx="0" presStyleCnt="4">
        <dgm:presLayoutVars>
          <dgm:chMax val="0"/>
          <dgm:chPref val="0"/>
          <dgm:bulletEnabled val="1"/>
        </dgm:presLayoutVars>
      </dgm:prSet>
      <dgm:spPr/>
      <dgm:t>
        <a:bodyPr/>
        <a:lstStyle/>
        <a:p>
          <a:endParaRPr lang="en-US"/>
        </a:p>
      </dgm:t>
    </dgm:pt>
    <dgm:pt modelId="{1EB52E9F-D441-460B-B117-429FCF47D736}" type="pres">
      <dgm:prSet presAssocID="{EAB15C62-DE7E-487F-9EF7-A496EB5EBD45}" presName="parSh" presStyleLbl="node1" presStyleIdx="0" presStyleCnt="4"/>
      <dgm:spPr/>
      <dgm:t>
        <a:bodyPr/>
        <a:lstStyle/>
        <a:p>
          <a:endParaRPr lang="en-US"/>
        </a:p>
      </dgm:t>
    </dgm:pt>
    <dgm:pt modelId="{52445F39-5789-48B7-A9DB-6F0929D60C7F}" type="pres">
      <dgm:prSet presAssocID="{EAB15C62-DE7E-487F-9EF7-A496EB5EBD45}" presName="desTx" presStyleLbl="fgAcc1" presStyleIdx="0" presStyleCnt="4">
        <dgm:presLayoutVars>
          <dgm:bulletEnabled val="1"/>
        </dgm:presLayoutVars>
      </dgm:prSet>
      <dgm:spPr/>
      <dgm:t>
        <a:bodyPr/>
        <a:lstStyle/>
        <a:p>
          <a:endParaRPr lang="en-US"/>
        </a:p>
      </dgm:t>
    </dgm:pt>
    <dgm:pt modelId="{3AD710FB-E302-4B1D-A3AA-FEF3CD7E42E7}" type="pres">
      <dgm:prSet presAssocID="{3D5A3190-6F1A-4C6B-A5FF-549E0CC0B2E1}" presName="sibTrans" presStyleLbl="sibTrans2D1" presStyleIdx="0" presStyleCnt="3"/>
      <dgm:spPr/>
      <dgm:t>
        <a:bodyPr/>
        <a:lstStyle/>
        <a:p>
          <a:endParaRPr lang="en-US"/>
        </a:p>
      </dgm:t>
    </dgm:pt>
    <dgm:pt modelId="{A8D95368-116E-45E8-A0F8-9C9EF48047AB}" type="pres">
      <dgm:prSet presAssocID="{3D5A3190-6F1A-4C6B-A5FF-549E0CC0B2E1}" presName="connTx" presStyleLbl="sibTrans2D1" presStyleIdx="0" presStyleCnt="3"/>
      <dgm:spPr/>
      <dgm:t>
        <a:bodyPr/>
        <a:lstStyle/>
        <a:p>
          <a:endParaRPr lang="en-US"/>
        </a:p>
      </dgm:t>
    </dgm:pt>
    <dgm:pt modelId="{69ACE0CF-E383-421A-B10C-6A510997B875}" type="pres">
      <dgm:prSet presAssocID="{3EEE2A0E-519E-4B12-83BB-13D425B84511}" presName="composite" presStyleCnt="0"/>
      <dgm:spPr/>
    </dgm:pt>
    <dgm:pt modelId="{76A10036-E7C2-433D-83E4-0382B8F76FA6}" type="pres">
      <dgm:prSet presAssocID="{3EEE2A0E-519E-4B12-83BB-13D425B84511}" presName="parTx" presStyleLbl="node1" presStyleIdx="0" presStyleCnt="4">
        <dgm:presLayoutVars>
          <dgm:chMax val="0"/>
          <dgm:chPref val="0"/>
          <dgm:bulletEnabled val="1"/>
        </dgm:presLayoutVars>
      </dgm:prSet>
      <dgm:spPr/>
      <dgm:t>
        <a:bodyPr/>
        <a:lstStyle/>
        <a:p>
          <a:endParaRPr lang="en-US"/>
        </a:p>
      </dgm:t>
    </dgm:pt>
    <dgm:pt modelId="{D6435706-7016-4E07-9753-661C615F73F3}" type="pres">
      <dgm:prSet presAssocID="{3EEE2A0E-519E-4B12-83BB-13D425B84511}" presName="parSh" presStyleLbl="node1" presStyleIdx="1" presStyleCnt="4"/>
      <dgm:spPr/>
      <dgm:t>
        <a:bodyPr/>
        <a:lstStyle/>
        <a:p>
          <a:endParaRPr lang="en-US"/>
        </a:p>
      </dgm:t>
    </dgm:pt>
    <dgm:pt modelId="{7529CDA9-F907-4552-9688-B5F962F5DF55}" type="pres">
      <dgm:prSet presAssocID="{3EEE2A0E-519E-4B12-83BB-13D425B84511}" presName="desTx" presStyleLbl="fgAcc1" presStyleIdx="1" presStyleCnt="4">
        <dgm:presLayoutVars>
          <dgm:bulletEnabled val="1"/>
        </dgm:presLayoutVars>
      </dgm:prSet>
      <dgm:spPr/>
      <dgm:t>
        <a:bodyPr/>
        <a:lstStyle/>
        <a:p>
          <a:endParaRPr lang="en-US"/>
        </a:p>
      </dgm:t>
    </dgm:pt>
    <dgm:pt modelId="{683FED87-D437-4B37-927E-B3985CD825D5}" type="pres">
      <dgm:prSet presAssocID="{ABF128C3-29B3-40A0-BF37-C05D9EA36A94}" presName="sibTrans" presStyleLbl="sibTrans2D1" presStyleIdx="1" presStyleCnt="3"/>
      <dgm:spPr/>
      <dgm:t>
        <a:bodyPr/>
        <a:lstStyle/>
        <a:p>
          <a:endParaRPr lang="en-US"/>
        </a:p>
      </dgm:t>
    </dgm:pt>
    <dgm:pt modelId="{8D0DF077-92F1-48DF-8D49-3B684976752A}" type="pres">
      <dgm:prSet presAssocID="{ABF128C3-29B3-40A0-BF37-C05D9EA36A94}" presName="connTx" presStyleLbl="sibTrans2D1" presStyleIdx="1" presStyleCnt="3"/>
      <dgm:spPr/>
      <dgm:t>
        <a:bodyPr/>
        <a:lstStyle/>
        <a:p>
          <a:endParaRPr lang="en-US"/>
        </a:p>
      </dgm:t>
    </dgm:pt>
    <dgm:pt modelId="{9F10FFDC-A13E-46D0-A5B0-9D641D16C1DF}" type="pres">
      <dgm:prSet presAssocID="{530FF4B2-F2D8-4B5D-9F77-BFF0F7876F6D}" presName="composite" presStyleCnt="0"/>
      <dgm:spPr/>
    </dgm:pt>
    <dgm:pt modelId="{38A30B0F-FBE9-45B7-990A-CFC6C95040C3}" type="pres">
      <dgm:prSet presAssocID="{530FF4B2-F2D8-4B5D-9F77-BFF0F7876F6D}" presName="parTx" presStyleLbl="node1" presStyleIdx="1" presStyleCnt="4">
        <dgm:presLayoutVars>
          <dgm:chMax val="0"/>
          <dgm:chPref val="0"/>
          <dgm:bulletEnabled val="1"/>
        </dgm:presLayoutVars>
      </dgm:prSet>
      <dgm:spPr/>
      <dgm:t>
        <a:bodyPr/>
        <a:lstStyle/>
        <a:p>
          <a:endParaRPr lang="en-US"/>
        </a:p>
      </dgm:t>
    </dgm:pt>
    <dgm:pt modelId="{D1F54BD0-B9C0-4B71-B3F4-01F876DC1C8D}" type="pres">
      <dgm:prSet presAssocID="{530FF4B2-F2D8-4B5D-9F77-BFF0F7876F6D}" presName="parSh" presStyleLbl="node1" presStyleIdx="2" presStyleCnt="4"/>
      <dgm:spPr/>
      <dgm:t>
        <a:bodyPr/>
        <a:lstStyle/>
        <a:p>
          <a:endParaRPr lang="en-US"/>
        </a:p>
      </dgm:t>
    </dgm:pt>
    <dgm:pt modelId="{4C109558-D212-467C-99C1-E68F381F5E8D}" type="pres">
      <dgm:prSet presAssocID="{530FF4B2-F2D8-4B5D-9F77-BFF0F7876F6D}" presName="desTx" presStyleLbl="fgAcc1" presStyleIdx="2" presStyleCnt="4">
        <dgm:presLayoutVars>
          <dgm:bulletEnabled val="1"/>
        </dgm:presLayoutVars>
      </dgm:prSet>
      <dgm:spPr/>
      <dgm:t>
        <a:bodyPr/>
        <a:lstStyle/>
        <a:p>
          <a:endParaRPr lang="en-US"/>
        </a:p>
      </dgm:t>
    </dgm:pt>
    <dgm:pt modelId="{360C7CDF-CB50-4ED5-9085-01BD1DF5F10A}" type="pres">
      <dgm:prSet presAssocID="{F924152F-9D6D-4F1A-97FB-96DEA044E5C5}" presName="sibTrans" presStyleLbl="sibTrans2D1" presStyleIdx="2" presStyleCnt="3"/>
      <dgm:spPr/>
      <dgm:t>
        <a:bodyPr/>
        <a:lstStyle/>
        <a:p>
          <a:endParaRPr lang="en-US"/>
        </a:p>
      </dgm:t>
    </dgm:pt>
    <dgm:pt modelId="{842F509F-CD6D-4522-BC7C-D99BF2F29EE1}" type="pres">
      <dgm:prSet presAssocID="{F924152F-9D6D-4F1A-97FB-96DEA044E5C5}" presName="connTx" presStyleLbl="sibTrans2D1" presStyleIdx="2" presStyleCnt="3"/>
      <dgm:spPr/>
      <dgm:t>
        <a:bodyPr/>
        <a:lstStyle/>
        <a:p>
          <a:endParaRPr lang="en-US"/>
        </a:p>
      </dgm:t>
    </dgm:pt>
    <dgm:pt modelId="{03A93CC4-1868-43F3-82CA-F8BF878BCB0E}" type="pres">
      <dgm:prSet presAssocID="{39662952-11EE-481B-8B77-2DE7430C0738}" presName="composite" presStyleCnt="0"/>
      <dgm:spPr/>
    </dgm:pt>
    <dgm:pt modelId="{E3BEDCE0-3939-496D-A7EB-8A5676E62C73}" type="pres">
      <dgm:prSet presAssocID="{39662952-11EE-481B-8B77-2DE7430C0738}" presName="parTx" presStyleLbl="node1" presStyleIdx="2" presStyleCnt="4">
        <dgm:presLayoutVars>
          <dgm:chMax val="0"/>
          <dgm:chPref val="0"/>
          <dgm:bulletEnabled val="1"/>
        </dgm:presLayoutVars>
      </dgm:prSet>
      <dgm:spPr/>
      <dgm:t>
        <a:bodyPr/>
        <a:lstStyle/>
        <a:p>
          <a:endParaRPr lang="en-US"/>
        </a:p>
      </dgm:t>
    </dgm:pt>
    <dgm:pt modelId="{0EA691BF-37C2-4924-BC2C-FDC71C586468}" type="pres">
      <dgm:prSet presAssocID="{39662952-11EE-481B-8B77-2DE7430C0738}" presName="parSh" presStyleLbl="node1" presStyleIdx="3" presStyleCnt="4"/>
      <dgm:spPr/>
      <dgm:t>
        <a:bodyPr/>
        <a:lstStyle/>
        <a:p>
          <a:endParaRPr lang="en-US"/>
        </a:p>
      </dgm:t>
    </dgm:pt>
    <dgm:pt modelId="{010366B7-9016-469F-B321-1C6345CBA4A0}" type="pres">
      <dgm:prSet presAssocID="{39662952-11EE-481B-8B77-2DE7430C0738}" presName="desTx" presStyleLbl="fgAcc1" presStyleIdx="3" presStyleCnt="4" custScaleY="99853">
        <dgm:presLayoutVars>
          <dgm:bulletEnabled val="1"/>
        </dgm:presLayoutVars>
      </dgm:prSet>
      <dgm:spPr/>
      <dgm:t>
        <a:bodyPr/>
        <a:lstStyle/>
        <a:p>
          <a:endParaRPr lang="en-US"/>
        </a:p>
      </dgm:t>
    </dgm:pt>
  </dgm:ptLst>
  <dgm:cxnLst>
    <dgm:cxn modelId="{A4AE3A1B-45E8-4443-BACC-1662E68317F2}" type="presOf" srcId="{39662952-11EE-481B-8B77-2DE7430C0738}" destId="{E3BEDCE0-3939-496D-A7EB-8A5676E62C73}" srcOrd="0" destOrd="0" presId="urn:microsoft.com/office/officeart/2005/8/layout/process3"/>
    <dgm:cxn modelId="{5D49382A-5025-4A61-BFDB-0D169201B114}" type="presOf" srcId="{39662952-11EE-481B-8B77-2DE7430C0738}" destId="{0EA691BF-37C2-4924-BC2C-FDC71C586468}" srcOrd="1" destOrd="0" presId="urn:microsoft.com/office/officeart/2005/8/layout/process3"/>
    <dgm:cxn modelId="{378460B2-2502-4031-96B4-2F4550646F48}" type="presOf" srcId="{3D30B162-0F7F-4E25-AFE4-DA72EDEA82E2}" destId="{4C109558-D212-467C-99C1-E68F381F5E8D}" srcOrd="0" destOrd="1" presId="urn:microsoft.com/office/officeart/2005/8/layout/process3"/>
    <dgm:cxn modelId="{3604F919-7FCB-4AC3-9BCC-E3F66FB21792}" type="presOf" srcId="{F924152F-9D6D-4F1A-97FB-96DEA044E5C5}" destId="{360C7CDF-CB50-4ED5-9085-01BD1DF5F10A}" srcOrd="0" destOrd="0" presId="urn:microsoft.com/office/officeart/2005/8/layout/process3"/>
    <dgm:cxn modelId="{EC238C78-9FE8-4CDE-8157-552B239F434C}" type="presOf" srcId="{3D5A3190-6F1A-4C6B-A5FF-549E0CC0B2E1}" destId="{3AD710FB-E302-4B1D-A3AA-FEF3CD7E42E7}" srcOrd="0" destOrd="0" presId="urn:microsoft.com/office/officeart/2005/8/layout/process3"/>
    <dgm:cxn modelId="{4B399360-9737-47B9-B497-46F13DB9972F}" type="presOf" srcId="{3EEE2A0E-519E-4B12-83BB-13D425B84511}" destId="{D6435706-7016-4E07-9753-661C615F73F3}" srcOrd="1" destOrd="0" presId="urn:microsoft.com/office/officeart/2005/8/layout/process3"/>
    <dgm:cxn modelId="{32727F8F-1D7A-455F-B257-AE0A6517AC63}" srcId="{76BC1032-B08A-4A9F-88D9-18DF3B376FEC}" destId="{39662952-11EE-481B-8B77-2DE7430C0738}" srcOrd="3" destOrd="0" parTransId="{6D2EA09E-1ADD-47EF-9E33-CF5BBC627B67}" sibTransId="{92E1C158-CBAC-4DF6-9109-8B30777BFBB4}"/>
    <dgm:cxn modelId="{3272F357-552A-4A28-8A89-20C650B5D9CE}" srcId="{39662952-11EE-481B-8B77-2DE7430C0738}" destId="{46F1E421-3F82-42E1-B2D5-D68028C45F30}" srcOrd="0" destOrd="0" parTransId="{5E79EBEA-4EFC-4384-887C-1A1442E33C56}" sibTransId="{E8DF7DD3-444A-4D4B-A38F-BED19FA8D4CB}"/>
    <dgm:cxn modelId="{38FAABA4-0A71-4773-9846-AD079F80DBA8}" srcId="{3EEE2A0E-519E-4B12-83BB-13D425B84511}" destId="{34FFD9F5-6B04-4280-AC44-7220388EFAF8}" srcOrd="3" destOrd="0" parTransId="{8954AB52-6220-44D5-BA09-0BC2C3975B13}" sibTransId="{E6D2C9B1-8AC4-43CA-8403-61DF9D997CCD}"/>
    <dgm:cxn modelId="{D0AEFBA7-0743-4F7F-8E11-DE396452CE0E}" type="presOf" srcId="{76BC1032-B08A-4A9F-88D9-18DF3B376FEC}" destId="{F0988DA2-D551-4E75-8A58-EBEF91B3F599}" srcOrd="0" destOrd="0" presId="urn:microsoft.com/office/officeart/2005/8/layout/process3"/>
    <dgm:cxn modelId="{328E9E43-7F81-4ADA-9922-DEF5DEAD15D3}" type="presOf" srcId="{3EEE2A0E-519E-4B12-83BB-13D425B84511}" destId="{76A10036-E7C2-433D-83E4-0382B8F76FA6}" srcOrd="0" destOrd="0" presId="urn:microsoft.com/office/officeart/2005/8/layout/process3"/>
    <dgm:cxn modelId="{365A1282-8904-4C18-8127-2D579BDDEEB7}" type="presOf" srcId="{530FF4B2-F2D8-4B5D-9F77-BFF0F7876F6D}" destId="{D1F54BD0-B9C0-4B71-B3F4-01F876DC1C8D}" srcOrd="1" destOrd="0" presId="urn:microsoft.com/office/officeart/2005/8/layout/process3"/>
    <dgm:cxn modelId="{7FB38E1E-AF4D-45BC-8F1A-0C4316E63557}" type="presOf" srcId="{FA7609D2-B93C-40A1-8DAC-6F031A6A5A5C}" destId="{7529CDA9-F907-4552-9688-B5F962F5DF55}" srcOrd="0" destOrd="5" presId="urn:microsoft.com/office/officeart/2005/8/layout/process3"/>
    <dgm:cxn modelId="{8F47F128-8C51-4A98-B6E9-B04C3C93D0ED}" srcId="{3EEE2A0E-519E-4B12-83BB-13D425B84511}" destId="{0C9E99DA-B52A-46C7-8E5C-FFF31CE977A0}" srcOrd="0" destOrd="0" parTransId="{452D1F79-676D-4BB0-941F-6D75E8CE768E}" sibTransId="{ADB56429-A983-4C39-A671-202CCAC5FB61}"/>
    <dgm:cxn modelId="{07A020E0-F2F0-437C-86E9-569CE06F9D04}" type="presOf" srcId="{34FFD9F5-6B04-4280-AC44-7220388EFAF8}" destId="{7529CDA9-F907-4552-9688-B5F962F5DF55}" srcOrd="0" destOrd="3" presId="urn:microsoft.com/office/officeart/2005/8/layout/process3"/>
    <dgm:cxn modelId="{BB7E9D39-B4A2-4D80-8249-4971DF58E23D}" srcId="{EAB15C62-DE7E-487F-9EF7-A496EB5EBD45}" destId="{96360841-919B-4415-95D0-DE2839F29E84}" srcOrd="4" destOrd="0" parTransId="{A24E1651-A90A-4D43-A1F4-C2B6A84A7CA3}" sibTransId="{5AD93DAD-3577-4FC0-B934-E7D2CEB9D975}"/>
    <dgm:cxn modelId="{A34BB411-64DC-4663-8452-6F993555E9D3}" type="presOf" srcId="{0C9E99DA-B52A-46C7-8E5C-FFF31CE977A0}" destId="{7529CDA9-F907-4552-9688-B5F962F5DF55}" srcOrd="0" destOrd="0" presId="urn:microsoft.com/office/officeart/2005/8/layout/process3"/>
    <dgm:cxn modelId="{F06A351F-5901-40BE-84AE-5D6AC90B2A15}" type="presOf" srcId="{ABF128C3-29B3-40A0-BF37-C05D9EA36A94}" destId="{683FED87-D437-4B37-927E-B3985CD825D5}" srcOrd="0" destOrd="0" presId="urn:microsoft.com/office/officeart/2005/8/layout/process3"/>
    <dgm:cxn modelId="{409E3B7E-CBA3-4D5A-AB1C-4B8A53E9FBFF}" type="presOf" srcId="{4D7B43F7-74AC-415A-87A9-4E7EF87AC434}" destId="{52445F39-5789-48B7-A9DB-6F0929D60C7F}" srcOrd="0" destOrd="1" presId="urn:microsoft.com/office/officeart/2005/8/layout/process3"/>
    <dgm:cxn modelId="{0D980F91-EA4E-4E37-8F2C-84E2B08017EF}" type="presOf" srcId="{96360841-919B-4415-95D0-DE2839F29E84}" destId="{52445F39-5789-48B7-A9DB-6F0929D60C7F}" srcOrd="0" destOrd="4" presId="urn:microsoft.com/office/officeart/2005/8/layout/process3"/>
    <dgm:cxn modelId="{99221E85-3FD3-4BF5-A602-04849E841D71}" type="presOf" srcId="{C5E4FF4B-9EA2-4EAC-82BD-94C861C1DC86}" destId="{52445F39-5789-48B7-A9DB-6F0929D60C7F}" srcOrd="0" destOrd="0" presId="urn:microsoft.com/office/officeart/2005/8/layout/process3"/>
    <dgm:cxn modelId="{63C74FDA-8BA9-4003-8078-E992D04DAE77}" srcId="{3EEE2A0E-519E-4B12-83BB-13D425B84511}" destId="{A36F7E5C-3D49-482D-A976-484507C74B36}" srcOrd="1" destOrd="0" parTransId="{A9448A6A-BAC0-43AB-B13C-C81EA637DC21}" sibTransId="{14C4F132-A154-41B8-9D51-4D395BFBAC9D}"/>
    <dgm:cxn modelId="{CC40F81A-4354-48F1-BD93-966863E827B3}" type="presOf" srcId="{46F1E421-3F82-42E1-B2D5-D68028C45F30}" destId="{010366B7-9016-469F-B321-1C6345CBA4A0}" srcOrd="0" destOrd="0" presId="urn:microsoft.com/office/officeart/2005/8/layout/process3"/>
    <dgm:cxn modelId="{E4E70BF1-C13F-4DEB-9659-AB30DF177613}" srcId="{EAB15C62-DE7E-487F-9EF7-A496EB5EBD45}" destId="{C5E4FF4B-9EA2-4EAC-82BD-94C861C1DC86}" srcOrd="0" destOrd="0" parTransId="{77F4B3D4-3D18-4DC1-98AC-2C52A6775F81}" sibTransId="{48D9DB3B-F775-4E87-9F56-1EFB3ADA09E8}"/>
    <dgm:cxn modelId="{850C191B-90B9-40AA-9445-21870B68301B}" srcId="{76BC1032-B08A-4A9F-88D9-18DF3B376FEC}" destId="{530FF4B2-F2D8-4B5D-9F77-BFF0F7876F6D}" srcOrd="2" destOrd="0" parTransId="{84678A71-905E-4142-9F8D-F3F2E4AA2D6F}" sibTransId="{F924152F-9D6D-4F1A-97FB-96DEA044E5C5}"/>
    <dgm:cxn modelId="{C556F256-01FF-46E6-AB4A-53020B610C27}" type="presOf" srcId="{09C155FE-C17C-4582-A8A6-BB4969C00435}" destId="{52445F39-5789-48B7-A9DB-6F0929D60C7F}" srcOrd="0" destOrd="2" presId="urn:microsoft.com/office/officeart/2005/8/layout/process3"/>
    <dgm:cxn modelId="{6DF55667-6181-4489-82D2-EE424FEC19A0}" srcId="{EAB15C62-DE7E-487F-9EF7-A496EB5EBD45}" destId="{09C155FE-C17C-4582-A8A6-BB4969C00435}" srcOrd="2" destOrd="0" parTransId="{6483F0B8-C3C8-4541-A8A7-9E233393E7DC}" sibTransId="{D99B1034-3C45-4687-A8D2-9DD2BC2B6CFD}"/>
    <dgm:cxn modelId="{E4952B3D-7A02-4DFD-98AE-988ED0C6FAF1}" type="presOf" srcId="{24ED5180-907E-4CA7-99D2-B3E667C8A4A1}" destId="{7529CDA9-F907-4552-9688-B5F962F5DF55}" srcOrd="0" destOrd="4" presId="urn:microsoft.com/office/officeart/2005/8/layout/process3"/>
    <dgm:cxn modelId="{9BEFC027-9F88-4F14-8078-15158E8C63C4}" type="presOf" srcId="{6D8F0D45-66E7-4C82-95E5-1EE80694C961}" destId="{4C109558-D212-467C-99C1-E68F381F5E8D}" srcOrd="0" destOrd="0" presId="urn:microsoft.com/office/officeart/2005/8/layout/process3"/>
    <dgm:cxn modelId="{29A8B2F1-F234-41C4-B029-C8CE5F02E0AC}" type="presOf" srcId="{A36F7E5C-3D49-482D-A976-484507C74B36}" destId="{7529CDA9-F907-4552-9688-B5F962F5DF55}" srcOrd="0" destOrd="1" presId="urn:microsoft.com/office/officeart/2005/8/layout/process3"/>
    <dgm:cxn modelId="{7A6774CB-5378-47EC-A493-E758EA3A94B4}" type="presOf" srcId="{F924152F-9D6D-4F1A-97FB-96DEA044E5C5}" destId="{842F509F-CD6D-4522-BC7C-D99BF2F29EE1}" srcOrd="1" destOrd="0" presId="urn:microsoft.com/office/officeart/2005/8/layout/process3"/>
    <dgm:cxn modelId="{8A3FF579-FF6D-4FBE-99E9-5D27FE16E66E}" type="presOf" srcId="{FF654501-F558-4887-B025-090ECEBFB71A}" destId="{52445F39-5789-48B7-A9DB-6F0929D60C7F}" srcOrd="0" destOrd="3" presId="urn:microsoft.com/office/officeart/2005/8/layout/process3"/>
    <dgm:cxn modelId="{29D39191-3DEA-4A57-8AF8-E36B48C35828}" srcId="{76BC1032-B08A-4A9F-88D9-18DF3B376FEC}" destId="{3EEE2A0E-519E-4B12-83BB-13D425B84511}" srcOrd="1" destOrd="0" parTransId="{F20B97DC-D3D6-4D98-AA3B-264F695598DD}" sibTransId="{ABF128C3-29B3-40A0-BF37-C05D9EA36A94}"/>
    <dgm:cxn modelId="{85C22582-5F85-431F-958A-467B231086D2}" type="presOf" srcId="{530FF4B2-F2D8-4B5D-9F77-BFF0F7876F6D}" destId="{38A30B0F-FBE9-45B7-990A-CFC6C95040C3}" srcOrd="0" destOrd="0" presId="urn:microsoft.com/office/officeart/2005/8/layout/process3"/>
    <dgm:cxn modelId="{6D9FFBE0-CEC7-446D-947B-1CDBF9232980}" srcId="{3EEE2A0E-519E-4B12-83BB-13D425B84511}" destId="{FA7609D2-B93C-40A1-8DAC-6F031A6A5A5C}" srcOrd="5" destOrd="0" parTransId="{F7C9C8CF-B9C3-4DCD-AF4D-852EDA2DB9C6}" sibTransId="{4CE4BE9D-3069-4C66-B23E-F1B05455006A}"/>
    <dgm:cxn modelId="{ADFB0B89-620F-4BAB-99DE-297ED882508B}" type="presOf" srcId="{EAB15C62-DE7E-487F-9EF7-A496EB5EBD45}" destId="{A27CDBF5-8298-45AE-8D70-B06F6AA65881}" srcOrd="0" destOrd="0" presId="urn:microsoft.com/office/officeart/2005/8/layout/process3"/>
    <dgm:cxn modelId="{35E83F9B-56DF-4039-A94B-46B99918D7B7}" srcId="{3EEE2A0E-519E-4B12-83BB-13D425B84511}" destId="{4451BAC8-9FD7-4E28-A4E3-2B62C958B14A}" srcOrd="2" destOrd="0" parTransId="{BE6FF192-2D9F-4525-B713-F632D5ED4720}" sibTransId="{0091876C-6920-4924-AF1B-8B494AF08743}"/>
    <dgm:cxn modelId="{B4C46DB5-4F9F-4765-83FF-79743C0FDB2F}" type="presOf" srcId="{ABF128C3-29B3-40A0-BF37-C05D9EA36A94}" destId="{8D0DF077-92F1-48DF-8D49-3B684976752A}" srcOrd="1" destOrd="0" presId="urn:microsoft.com/office/officeart/2005/8/layout/process3"/>
    <dgm:cxn modelId="{4B9BC874-1B17-464D-B1A0-F335CCD9AEB3}" type="presOf" srcId="{EAB15C62-DE7E-487F-9EF7-A496EB5EBD45}" destId="{1EB52E9F-D441-460B-B117-429FCF47D736}" srcOrd="1" destOrd="0" presId="urn:microsoft.com/office/officeart/2005/8/layout/process3"/>
    <dgm:cxn modelId="{34AD7A9A-46C2-4237-95C1-429EC448D4EB}" type="presOf" srcId="{3D5A3190-6F1A-4C6B-A5FF-549E0CC0B2E1}" destId="{A8D95368-116E-45E8-A0F8-9C9EF48047AB}" srcOrd="1" destOrd="0" presId="urn:microsoft.com/office/officeart/2005/8/layout/process3"/>
    <dgm:cxn modelId="{39826BE9-18EA-4D00-9E62-D2DB7041577E}" type="presOf" srcId="{4451BAC8-9FD7-4E28-A4E3-2B62C958B14A}" destId="{7529CDA9-F907-4552-9688-B5F962F5DF55}" srcOrd="0" destOrd="2" presId="urn:microsoft.com/office/officeart/2005/8/layout/process3"/>
    <dgm:cxn modelId="{03FC09AA-D7AA-46B2-8E0E-2F36845E55EB}" srcId="{3EEE2A0E-519E-4B12-83BB-13D425B84511}" destId="{24ED5180-907E-4CA7-99D2-B3E667C8A4A1}" srcOrd="4" destOrd="0" parTransId="{C575A382-6637-4885-B48C-3DAE21B036B1}" sibTransId="{C91C3336-33AD-45FF-AFA4-EED215B42416}"/>
    <dgm:cxn modelId="{358FA33C-4CDC-4EBA-8D19-3AA617835743}" srcId="{530FF4B2-F2D8-4B5D-9F77-BFF0F7876F6D}" destId="{6D8F0D45-66E7-4C82-95E5-1EE80694C961}" srcOrd="0" destOrd="0" parTransId="{4FA7412F-661B-497C-988F-5143ABA22E51}" sibTransId="{93C67C6E-B127-4CDB-9F54-431D6CEB329A}"/>
    <dgm:cxn modelId="{46CB9351-B26E-43DF-BC8D-54D25CD7733E}" srcId="{530FF4B2-F2D8-4B5D-9F77-BFF0F7876F6D}" destId="{3D30B162-0F7F-4E25-AFE4-DA72EDEA82E2}" srcOrd="1" destOrd="0" parTransId="{91E22ABD-450F-49D9-8835-A25EB3BD17B4}" sibTransId="{7767C026-6961-4994-AF78-45A95CDAF768}"/>
    <dgm:cxn modelId="{FDB01C95-E437-4DA7-8CF6-28B79770E546}" srcId="{EAB15C62-DE7E-487F-9EF7-A496EB5EBD45}" destId="{4D7B43F7-74AC-415A-87A9-4E7EF87AC434}" srcOrd="1" destOrd="0" parTransId="{E47D02E1-BBC6-40CB-9F09-154B434B6A5A}" sibTransId="{24D96DBA-5006-404F-9C73-349FB5034B32}"/>
    <dgm:cxn modelId="{DD411C39-1902-458A-86EF-37A9CFACD9A6}" srcId="{76BC1032-B08A-4A9F-88D9-18DF3B376FEC}" destId="{EAB15C62-DE7E-487F-9EF7-A496EB5EBD45}" srcOrd="0" destOrd="0" parTransId="{963DF133-FF5F-408F-B098-7D4256157287}" sibTransId="{3D5A3190-6F1A-4C6B-A5FF-549E0CC0B2E1}"/>
    <dgm:cxn modelId="{F7B66F2B-D185-4C7D-9EEE-A7ADCAFDB45C}" srcId="{EAB15C62-DE7E-487F-9EF7-A496EB5EBD45}" destId="{FF654501-F558-4887-B025-090ECEBFB71A}" srcOrd="3" destOrd="0" parTransId="{A30F0416-9804-40C3-9491-F78A60143951}" sibTransId="{1726AAE5-00B9-4660-B1FB-80A1004E0425}"/>
    <dgm:cxn modelId="{1C773923-A54D-407D-8DBB-FE867D23F249}" type="presParOf" srcId="{F0988DA2-D551-4E75-8A58-EBEF91B3F599}" destId="{AC5C132B-E407-4F99-9C1F-C24D9378CF1A}" srcOrd="0" destOrd="0" presId="urn:microsoft.com/office/officeart/2005/8/layout/process3"/>
    <dgm:cxn modelId="{AAE179D9-673D-4C43-8AB1-2E45F28F3C7E}" type="presParOf" srcId="{AC5C132B-E407-4F99-9C1F-C24D9378CF1A}" destId="{A27CDBF5-8298-45AE-8D70-B06F6AA65881}" srcOrd="0" destOrd="0" presId="urn:microsoft.com/office/officeart/2005/8/layout/process3"/>
    <dgm:cxn modelId="{ADD1D9C4-FDFF-400A-BAC1-2E3B8B0F350F}" type="presParOf" srcId="{AC5C132B-E407-4F99-9C1F-C24D9378CF1A}" destId="{1EB52E9F-D441-460B-B117-429FCF47D736}" srcOrd="1" destOrd="0" presId="urn:microsoft.com/office/officeart/2005/8/layout/process3"/>
    <dgm:cxn modelId="{25DBB96C-C01F-48F2-8A04-184FF656557B}" type="presParOf" srcId="{AC5C132B-E407-4F99-9C1F-C24D9378CF1A}" destId="{52445F39-5789-48B7-A9DB-6F0929D60C7F}" srcOrd="2" destOrd="0" presId="urn:microsoft.com/office/officeart/2005/8/layout/process3"/>
    <dgm:cxn modelId="{90A42EAC-EEC2-4D46-9F9E-9E0638350946}" type="presParOf" srcId="{F0988DA2-D551-4E75-8A58-EBEF91B3F599}" destId="{3AD710FB-E302-4B1D-A3AA-FEF3CD7E42E7}" srcOrd="1" destOrd="0" presId="urn:microsoft.com/office/officeart/2005/8/layout/process3"/>
    <dgm:cxn modelId="{57C4F7DF-7689-4ED5-9928-1C46FADAA616}" type="presParOf" srcId="{3AD710FB-E302-4B1D-A3AA-FEF3CD7E42E7}" destId="{A8D95368-116E-45E8-A0F8-9C9EF48047AB}" srcOrd="0" destOrd="0" presId="urn:microsoft.com/office/officeart/2005/8/layout/process3"/>
    <dgm:cxn modelId="{DFD3E1CA-6837-47F0-A3E7-684E5D7D4AE8}" type="presParOf" srcId="{F0988DA2-D551-4E75-8A58-EBEF91B3F599}" destId="{69ACE0CF-E383-421A-B10C-6A510997B875}" srcOrd="2" destOrd="0" presId="urn:microsoft.com/office/officeart/2005/8/layout/process3"/>
    <dgm:cxn modelId="{8CFF6F14-A29F-4648-8ABF-603486DFE8EF}" type="presParOf" srcId="{69ACE0CF-E383-421A-B10C-6A510997B875}" destId="{76A10036-E7C2-433D-83E4-0382B8F76FA6}" srcOrd="0" destOrd="0" presId="urn:microsoft.com/office/officeart/2005/8/layout/process3"/>
    <dgm:cxn modelId="{8E1F4C5E-5750-469A-93B3-085C9ACD2C87}" type="presParOf" srcId="{69ACE0CF-E383-421A-B10C-6A510997B875}" destId="{D6435706-7016-4E07-9753-661C615F73F3}" srcOrd="1" destOrd="0" presId="urn:microsoft.com/office/officeart/2005/8/layout/process3"/>
    <dgm:cxn modelId="{961D3739-9006-4151-8AA6-19B683C53EAB}" type="presParOf" srcId="{69ACE0CF-E383-421A-B10C-6A510997B875}" destId="{7529CDA9-F907-4552-9688-B5F962F5DF55}" srcOrd="2" destOrd="0" presId="urn:microsoft.com/office/officeart/2005/8/layout/process3"/>
    <dgm:cxn modelId="{43155D1B-8372-4CD7-AF98-E3EE330417A2}" type="presParOf" srcId="{F0988DA2-D551-4E75-8A58-EBEF91B3F599}" destId="{683FED87-D437-4B37-927E-B3985CD825D5}" srcOrd="3" destOrd="0" presId="urn:microsoft.com/office/officeart/2005/8/layout/process3"/>
    <dgm:cxn modelId="{F949E54D-231E-4765-B387-9477947C5CD8}" type="presParOf" srcId="{683FED87-D437-4B37-927E-B3985CD825D5}" destId="{8D0DF077-92F1-48DF-8D49-3B684976752A}" srcOrd="0" destOrd="0" presId="urn:microsoft.com/office/officeart/2005/8/layout/process3"/>
    <dgm:cxn modelId="{2BC3B67A-BD4E-4103-BC6A-7A03C496A2E2}" type="presParOf" srcId="{F0988DA2-D551-4E75-8A58-EBEF91B3F599}" destId="{9F10FFDC-A13E-46D0-A5B0-9D641D16C1DF}" srcOrd="4" destOrd="0" presId="urn:microsoft.com/office/officeart/2005/8/layout/process3"/>
    <dgm:cxn modelId="{CDABD3CF-415E-406A-B832-A46ABB7C701D}" type="presParOf" srcId="{9F10FFDC-A13E-46D0-A5B0-9D641D16C1DF}" destId="{38A30B0F-FBE9-45B7-990A-CFC6C95040C3}" srcOrd="0" destOrd="0" presId="urn:microsoft.com/office/officeart/2005/8/layout/process3"/>
    <dgm:cxn modelId="{9D846041-001C-4A1C-ABF7-B6E3A85B3F38}" type="presParOf" srcId="{9F10FFDC-A13E-46D0-A5B0-9D641D16C1DF}" destId="{D1F54BD0-B9C0-4B71-B3F4-01F876DC1C8D}" srcOrd="1" destOrd="0" presId="urn:microsoft.com/office/officeart/2005/8/layout/process3"/>
    <dgm:cxn modelId="{D24B6EE3-79AF-4EFD-88F6-7BEBDE32A0CA}" type="presParOf" srcId="{9F10FFDC-A13E-46D0-A5B0-9D641D16C1DF}" destId="{4C109558-D212-467C-99C1-E68F381F5E8D}" srcOrd="2" destOrd="0" presId="urn:microsoft.com/office/officeart/2005/8/layout/process3"/>
    <dgm:cxn modelId="{C7295CC2-F8FD-4C4D-BB20-AB6777B54C4E}" type="presParOf" srcId="{F0988DA2-D551-4E75-8A58-EBEF91B3F599}" destId="{360C7CDF-CB50-4ED5-9085-01BD1DF5F10A}" srcOrd="5" destOrd="0" presId="urn:microsoft.com/office/officeart/2005/8/layout/process3"/>
    <dgm:cxn modelId="{7B5FFADF-9425-4392-B2C5-0D99385AAF69}" type="presParOf" srcId="{360C7CDF-CB50-4ED5-9085-01BD1DF5F10A}" destId="{842F509F-CD6D-4522-BC7C-D99BF2F29EE1}" srcOrd="0" destOrd="0" presId="urn:microsoft.com/office/officeart/2005/8/layout/process3"/>
    <dgm:cxn modelId="{A7E3C4C3-CF7D-45D0-8BEB-AB6A8C1CDE0D}" type="presParOf" srcId="{F0988DA2-D551-4E75-8A58-EBEF91B3F599}" destId="{03A93CC4-1868-43F3-82CA-F8BF878BCB0E}" srcOrd="6" destOrd="0" presId="urn:microsoft.com/office/officeart/2005/8/layout/process3"/>
    <dgm:cxn modelId="{84516B8E-53AC-4399-81F5-1746FF03453D}" type="presParOf" srcId="{03A93CC4-1868-43F3-82CA-F8BF878BCB0E}" destId="{E3BEDCE0-3939-496D-A7EB-8A5676E62C73}" srcOrd="0" destOrd="0" presId="urn:microsoft.com/office/officeart/2005/8/layout/process3"/>
    <dgm:cxn modelId="{A68C7404-414B-4462-BA82-173189EE0140}" type="presParOf" srcId="{03A93CC4-1868-43F3-82CA-F8BF878BCB0E}" destId="{0EA691BF-37C2-4924-BC2C-FDC71C586468}" srcOrd="1" destOrd="0" presId="urn:microsoft.com/office/officeart/2005/8/layout/process3"/>
    <dgm:cxn modelId="{E5B38B45-76A3-475B-A109-1B7EB75D61ED}" type="presParOf" srcId="{03A93CC4-1868-43F3-82CA-F8BF878BCB0E}" destId="{010366B7-9016-469F-B321-1C6345CBA4A0}"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E51067-737E-4858-84B6-EC4B0404FCBA}" type="datetimeFigureOut">
              <a:rPr lang="en-US" smtClean="0"/>
              <a:t>10/3/2015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239957-E3C1-4C48-AE3D-DD8B2639F38D}" type="slidenum">
              <a:rPr lang="en-US" smtClean="0"/>
              <a:t>‹#›</a:t>
            </a:fld>
            <a:endParaRPr lang="en-US"/>
          </a:p>
        </p:txBody>
      </p:sp>
    </p:spTree>
    <p:extLst>
      <p:ext uri="{BB962C8B-B14F-4D97-AF65-F5344CB8AC3E}">
        <p14:creationId xmlns:p14="http://schemas.microsoft.com/office/powerpoint/2010/main" val="4216412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1</a:t>
            </a:fld>
            <a:endParaRPr lang="en-US"/>
          </a:p>
        </p:txBody>
      </p:sp>
    </p:spTree>
    <p:extLst>
      <p:ext uri="{BB962C8B-B14F-4D97-AF65-F5344CB8AC3E}">
        <p14:creationId xmlns:p14="http://schemas.microsoft.com/office/powerpoint/2010/main" val="2454381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10</a:t>
            </a:fld>
            <a:endParaRPr lang="en-US"/>
          </a:p>
        </p:txBody>
      </p:sp>
    </p:spTree>
    <p:extLst>
      <p:ext uri="{BB962C8B-B14F-4D97-AF65-F5344CB8AC3E}">
        <p14:creationId xmlns:p14="http://schemas.microsoft.com/office/powerpoint/2010/main" val="2871879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err="1" smtClean="0">
                <a:solidFill>
                  <a:schemeClr val="tx1"/>
                </a:solidFill>
                <a:effectLst/>
                <a:latin typeface="+mn-lt"/>
                <a:ea typeface="+mn-ea"/>
                <a:cs typeface="+mn-cs"/>
              </a:rPr>
              <a:t>Nucci</a:t>
            </a:r>
            <a:r>
              <a:rPr lang="en-US" sz="1200" i="0" kern="1200" baseline="0" dirty="0" smtClean="0">
                <a:solidFill>
                  <a:schemeClr val="tx1"/>
                </a:solidFill>
                <a:effectLst/>
                <a:latin typeface="+mn-lt"/>
                <a:ea typeface="+mn-ea"/>
                <a:cs typeface="+mn-cs"/>
              </a:rPr>
              <a:t> et al. 2014---</a:t>
            </a:r>
            <a:r>
              <a:rPr lang="en-US" sz="1200" i="0" kern="1200" dirty="0" smtClean="0">
                <a:solidFill>
                  <a:schemeClr val="tx1"/>
                </a:solidFill>
                <a:effectLst/>
                <a:latin typeface="+mn-lt"/>
                <a:ea typeface="+mn-ea"/>
                <a:cs typeface="+mn-cs"/>
              </a:rPr>
              <a:t>The quantification of the direct energy consumption per FU in the two scenarios and the evaluation of the improved environmental performance of the life cycle of sunflower oil</a:t>
            </a:r>
          </a:p>
          <a:p>
            <a:r>
              <a:rPr lang="en-US" sz="1200" i="0" kern="1200" dirty="0" err="1" smtClean="0">
                <a:solidFill>
                  <a:schemeClr val="tx1"/>
                </a:solidFill>
                <a:effectLst/>
                <a:latin typeface="+mn-lt"/>
                <a:ea typeface="+mn-ea"/>
                <a:cs typeface="+mn-cs"/>
              </a:rPr>
              <a:t>Iraldo</a:t>
            </a:r>
            <a:r>
              <a:rPr lang="en-US" sz="1200" i="0" kern="1200" dirty="0" smtClean="0">
                <a:solidFill>
                  <a:schemeClr val="tx1"/>
                </a:solidFill>
                <a:effectLst/>
                <a:latin typeface="+mn-lt"/>
                <a:ea typeface="+mn-ea"/>
                <a:cs typeface="+mn-cs"/>
              </a:rPr>
              <a:t> et al. 2013-LCA</a:t>
            </a:r>
            <a:r>
              <a:rPr lang="en-US" sz="1200" i="0" kern="1200" baseline="0" dirty="0" smtClean="0">
                <a:solidFill>
                  <a:schemeClr val="tx1"/>
                </a:solidFill>
                <a:effectLst/>
                <a:latin typeface="+mn-lt"/>
                <a:ea typeface="+mn-ea"/>
                <a:cs typeface="+mn-cs"/>
              </a:rPr>
              <a:t> results are used fro setting environmental requirements for the product by </a:t>
            </a:r>
            <a:r>
              <a:rPr lang="en-US" sz="1200" i="0" kern="1200" dirty="0" smtClean="0">
                <a:solidFill>
                  <a:schemeClr val="tx1"/>
                </a:solidFill>
                <a:effectLst/>
                <a:latin typeface="+mn-lt"/>
                <a:ea typeface="+mn-ea"/>
                <a:cs typeface="+mn-cs"/>
              </a:rPr>
              <a:t/>
            </a:r>
            <a:br>
              <a:rPr lang="en-US" sz="1200" i="0" kern="1200" dirty="0" smtClean="0">
                <a:solidFill>
                  <a:schemeClr val="tx1"/>
                </a:solidFill>
                <a:effectLst/>
                <a:latin typeface="+mn-lt"/>
                <a:ea typeface="+mn-ea"/>
                <a:cs typeface="+mn-cs"/>
              </a:rPr>
            </a:br>
            <a:r>
              <a:rPr lang="en-US" sz="1200" i="0" kern="1200" dirty="0" err="1" smtClean="0">
                <a:solidFill>
                  <a:schemeClr val="tx1"/>
                </a:solidFill>
                <a:effectLst/>
                <a:latin typeface="+mn-lt"/>
                <a:ea typeface="+mn-ea"/>
                <a:cs typeface="+mn-cs"/>
              </a:rPr>
              <a:t>Avraamides</a:t>
            </a:r>
            <a:r>
              <a:rPr lang="en-US" sz="1200" i="0" kern="1200" dirty="0" smtClean="0">
                <a:solidFill>
                  <a:schemeClr val="tx1"/>
                </a:solidFill>
                <a:effectLst/>
                <a:latin typeface="+mn-lt"/>
                <a:ea typeface="+mn-ea"/>
                <a:cs typeface="+mn-cs"/>
              </a:rPr>
              <a:t> &amp; </a:t>
            </a:r>
            <a:r>
              <a:rPr lang="en-US" sz="1200" i="0" kern="1200" dirty="0" err="1" smtClean="0">
                <a:solidFill>
                  <a:schemeClr val="tx1"/>
                </a:solidFill>
                <a:effectLst/>
                <a:latin typeface="+mn-lt"/>
                <a:ea typeface="+mn-ea"/>
                <a:cs typeface="+mn-cs"/>
              </a:rPr>
              <a:t>Fatta</a:t>
            </a:r>
            <a:r>
              <a:rPr lang="en-US" sz="1200" i="0" kern="1200" dirty="0" smtClean="0">
                <a:solidFill>
                  <a:schemeClr val="tx1"/>
                </a:solidFill>
                <a:effectLst/>
                <a:latin typeface="+mn-lt"/>
                <a:ea typeface="+mn-ea"/>
                <a:cs typeface="+mn-cs"/>
              </a:rPr>
              <a:t>, 2008---Based on the results of the study, individual processes of the overall system were classified into priority categories according to the effect their potential </a:t>
            </a:r>
            <a:r>
              <a:rPr lang="en-US" sz="1200" i="0" kern="1200" dirty="0" err="1" smtClean="0">
                <a:solidFill>
                  <a:schemeClr val="tx1"/>
                </a:solidFill>
                <a:effectLst/>
                <a:latin typeface="+mn-lt"/>
                <a:ea typeface="+mn-ea"/>
                <a:cs typeface="+mn-cs"/>
              </a:rPr>
              <a:t>optimisation</a:t>
            </a:r>
            <a:r>
              <a:rPr lang="en-US" sz="1200" i="0" kern="1200" dirty="0" smtClean="0">
                <a:solidFill>
                  <a:schemeClr val="tx1"/>
                </a:solidFill>
                <a:effectLst/>
                <a:latin typeface="+mn-lt"/>
                <a:ea typeface="+mn-ea"/>
                <a:cs typeface="+mn-cs"/>
              </a:rPr>
              <a:t> could have in the </a:t>
            </a:r>
            <a:r>
              <a:rPr lang="en-US" sz="1200" i="0" kern="1200" dirty="0" err="1" smtClean="0">
                <a:solidFill>
                  <a:schemeClr val="tx1"/>
                </a:solidFill>
                <a:effectLst/>
                <a:latin typeface="+mn-lt"/>
                <a:ea typeface="+mn-ea"/>
                <a:cs typeface="+mn-cs"/>
              </a:rPr>
              <a:t>optimisation</a:t>
            </a:r>
            <a:r>
              <a:rPr lang="en-US" sz="1200" i="0" kern="1200" dirty="0" smtClean="0">
                <a:solidFill>
                  <a:schemeClr val="tx1"/>
                </a:solidFill>
                <a:effectLst/>
                <a:latin typeface="+mn-lt"/>
                <a:ea typeface="+mn-ea"/>
                <a:cs typeface="+mn-cs"/>
              </a:rPr>
              <a:t> of the olive oil production system.</a:t>
            </a:r>
          </a:p>
          <a:p>
            <a:endParaRPr lang="en-US" sz="120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9239957-E3C1-4C48-AE3D-DD8B2639F38D}" type="slidenum">
              <a:rPr lang="en-US" smtClean="0"/>
              <a:t>11</a:t>
            </a:fld>
            <a:endParaRPr lang="en-US"/>
          </a:p>
        </p:txBody>
      </p:sp>
    </p:spTree>
    <p:extLst>
      <p:ext uri="{BB962C8B-B14F-4D97-AF65-F5344CB8AC3E}">
        <p14:creationId xmlns:p14="http://schemas.microsoft.com/office/powerpoint/2010/main" val="2808368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13</a:t>
            </a:fld>
            <a:endParaRPr lang="en-US"/>
          </a:p>
        </p:txBody>
      </p:sp>
    </p:spTree>
    <p:extLst>
      <p:ext uri="{BB962C8B-B14F-4D97-AF65-F5344CB8AC3E}">
        <p14:creationId xmlns:p14="http://schemas.microsoft.com/office/powerpoint/2010/main" val="4282701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issues of sustainability have become a focus in the management of supply chains. This is driven by various factors but the environmental awareness is generally seen as a key reason why supply</a:t>
            </a:r>
            <a:r>
              <a:rPr lang="en-US" sz="1200" baseline="0" dirty="0" smtClean="0"/>
              <a:t> chains seek information and actions to shift towards the more sustainable.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However, there is general lack of such information that can inform the policy makers, manufacturers, and consumers about the environmental impacts and management of supply chains.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Environmental impact is one of the major issues of concern when addressing the sustainable consumption and production of food supply chains</a:t>
            </a: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Further, considering </a:t>
            </a:r>
            <a:r>
              <a:rPr lang="en-US" sz="1200" dirty="0" smtClean="0"/>
              <a:t>the fact that India is exposed to huge economic burden due to edible oil imports dependency, there is need of critical re-examination of the supply chains.</a:t>
            </a:r>
          </a:p>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2</a:t>
            </a:fld>
            <a:endParaRPr lang="en-US"/>
          </a:p>
        </p:txBody>
      </p:sp>
    </p:spTree>
    <p:extLst>
      <p:ext uri="{BB962C8B-B14F-4D97-AF65-F5344CB8AC3E}">
        <p14:creationId xmlns:p14="http://schemas.microsoft.com/office/powerpoint/2010/main" val="90366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Agri-</a:t>
            </a:r>
            <a:r>
              <a:rPr lang="en-IN" sz="1200" dirty="0" smtClean="0"/>
              <a:t>supply chains are of great importance to human beings and hence are expected to have outlook based on global and ecological approach</a:t>
            </a:r>
            <a:r>
              <a:rPr lang="en-IN" sz="1200" kern="1200" dirty="0" smtClean="0">
                <a:solidFill>
                  <a:schemeClr val="tx1"/>
                </a:solidFill>
                <a:effectLst/>
                <a:latin typeface="+mn-lt"/>
                <a:ea typeface="+mn-ea"/>
                <a:cs typeface="+mn-cs"/>
              </a:rPr>
              <a:t>. They accounts for a larger part of natural resources used. In addition to this, the concerns over growing population and dwindling resources availability have generated the awareness on importance of sustainable consumption and production in agri-supply chains </a:t>
            </a:r>
            <a:endParaRPr lang="en-US" sz="1200" i="0" kern="1200" dirty="0" smtClean="0">
              <a:solidFill>
                <a:schemeClr val="tx1"/>
              </a:solidFill>
              <a:effectLst/>
              <a:latin typeface="+mn-lt"/>
              <a:ea typeface="+mn-ea"/>
              <a:cs typeface="+mn-cs"/>
            </a:endParaRPr>
          </a:p>
          <a:p>
            <a:endParaRPr lang="en-US" sz="1200" i="0" kern="1200" dirty="0" smtClean="0">
              <a:solidFill>
                <a:schemeClr val="tx1"/>
              </a:solidFill>
              <a:effectLst/>
              <a:latin typeface="+mn-lt"/>
              <a:ea typeface="+mn-ea"/>
              <a:cs typeface="+mn-cs"/>
            </a:endParaRPr>
          </a:p>
          <a:p>
            <a:r>
              <a:rPr lang="en-US" sz="1200" i="0" kern="1200" dirty="0" smtClean="0">
                <a:solidFill>
                  <a:schemeClr val="tx1"/>
                </a:solidFill>
                <a:effectLst/>
                <a:latin typeface="+mn-lt"/>
                <a:ea typeface="+mn-ea"/>
                <a:cs typeface="+mn-cs"/>
              </a:rPr>
              <a:t/>
            </a:r>
            <a:br>
              <a:rPr lang="en-US" sz="1200" i="0" kern="1200" dirty="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3</a:t>
            </a:fld>
            <a:endParaRPr lang="en-US"/>
          </a:p>
        </p:txBody>
      </p:sp>
    </p:spTree>
    <p:extLst>
      <p:ext uri="{BB962C8B-B14F-4D97-AF65-F5344CB8AC3E}">
        <p14:creationId xmlns:p14="http://schemas.microsoft.com/office/powerpoint/2010/main" val="3687790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4</a:t>
            </a:fld>
            <a:endParaRPr lang="en-US"/>
          </a:p>
        </p:txBody>
      </p:sp>
    </p:spTree>
    <p:extLst>
      <p:ext uri="{BB962C8B-B14F-4D97-AF65-F5344CB8AC3E}">
        <p14:creationId xmlns:p14="http://schemas.microsoft.com/office/powerpoint/2010/main" val="2735438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5</a:t>
            </a:fld>
            <a:endParaRPr lang="en-US"/>
          </a:p>
        </p:txBody>
      </p:sp>
    </p:spTree>
    <p:extLst>
      <p:ext uri="{BB962C8B-B14F-4D97-AF65-F5344CB8AC3E}">
        <p14:creationId xmlns:p14="http://schemas.microsoft.com/office/powerpoint/2010/main" val="866744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6</a:t>
            </a:fld>
            <a:endParaRPr lang="en-US"/>
          </a:p>
        </p:txBody>
      </p:sp>
    </p:spTree>
    <p:extLst>
      <p:ext uri="{BB962C8B-B14F-4D97-AF65-F5344CB8AC3E}">
        <p14:creationId xmlns:p14="http://schemas.microsoft.com/office/powerpoint/2010/main" val="796748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7</a:t>
            </a:fld>
            <a:endParaRPr lang="en-US"/>
          </a:p>
        </p:txBody>
      </p:sp>
    </p:spTree>
    <p:extLst>
      <p:ext uri="{BB962C8B-B14F-4D97-AF65-F5344CB8AC3E}">
        <p14:creationId xmlns:p14="http://schemas.microsoft.com/office/powerpoint/2010/main" val="193069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a:t>
            </a:r>
            <a:r>
              <a:rPr lang="en-US" baseline="0" dirty="0" smtClean="0"/>
              <a:t>Life cycle approach is holistic way of bringing awareness that what </a:t>
            </a:r>
            <a:r>
              <a:rPr lang="en-US" baseline="0" dirty="0" err="1" smtClean="0"/>
              <a:t>env</a:t>
            </a:r>
            <a:r>
              <a:rPr lang="en-US" baseline="0" dirty="0" smtClean="0"/>
              <a:t> and economic impacts are associated with a product or process</a:t>
            </a:r>
          </a:p>
          <a:p>
            <a:r>
              <a:rPr lang="en-US" dirty="0" smtClean="0"/>
              <a:t>2) Life cycle thinking helps avoid shifting problems from one life cycle stage to another, from one geographic region to another and  from one environmental medium (air, water or soil) to another</a:t>
            </a:r>
            <a:r>
              <a:rPr lang="en-US" baseline="0" dirty="0" smtClean="0"/>
              <a:t> a</a:t>
            </a:r>
            <a:r>
              <a:rPr lang="en-US" dirty="0" smtClean="0"/>
              <a:t>nd help in taking</a:t>
            </a:r>
            <a:r>
              <a:rPr lang="en-US" baseline="0" dirty="0" smtClean="0"/>
              <a:t> sustainable decisions </a:t>
            </a:r>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8</a:t>
            </a:fld>
            <a:endParaRPr lang="en-US"/>
          </a:p>
        </p:txBody>
      </p:sp>
    </p:spTree>
    <p:extLst>
      <p:ext uri="{BB962C8B-B14F-4D97-AF65-F5344CB8AC3E}">
        <p14:creationId xmlns:p14="http://schemas.microsoft.com/office/powerpoint/2010/main" val="2343206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dirty="0" smtClean="0"/>
              <a:t>LCA has been increasingly used for sustainability assessment of food chains.</a:t>
            </a:r>
            <a:r>
              <a:rPr lang="en-IN" sz="1200" baseline="0" dirty="0" smtClean="0"/>
              <a:t> T</a:t>
            </a:r>
            <a:r>
              <a:rPr lang="en-IN" sz="1200" dirty="0" smtClean="0"/>
              <a:t>he tool</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29239957-E3C1-4C48-AE3D-DD8B2639F38D}" type="slidenum">
              <a:rPr lang="en-US" smtClean="0"/>
              <a:t>9</a:t>
            </a:fld>
            <a:endParaRPr lang="en-US"/>
          </a:p>
        </p:txBody>
      </p:sp>
    </p:spTree>
    <p:extLst>
      <p:ext uri="{BB962C8B-B14F-4D97-AF65-F5344CB8AC3E}">
        <p14:creationId xmlns:p14="http://schemas.microsoft.com/office/powerpoint/2010/main" val="1194367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874CC89-D761-4636-9CBB-BEFFF12FDBE3}" type="datetime1">
              <a:rPr lang="en-US" smtClean="0"/>
              <a:t>10/3/2015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05541827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5DF91D7-E24B-4B49-97A6-EB840952919D}" type="datetime1">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37072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42F7EC4-0F29-4ADE-B5DE-DF313AF40DD8}" type="datetime1">
              <a:rPr lang="en-US" smtClean="0"/>
              <a:t>10/3/2015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05883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91FF8A8-D34F-4C70-B2AA-03A95504ECF5}" type="datetime1">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807495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B106D21-6943-4E9B-BDEB-53EC7C3B7F8F}" type="datetime1">
              <a:rPr lang="en-US" smtClean="0"/>
              <a:t>10/3/2015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25994169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E6DF8DD6-48D5-4748-936D-07260196007E}" type="datetime1">
              <a:rPr lang="en-US" smtClean="0"/>
              <a:t>10/3/2015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extLst>
      <p:ext uri="{BB962C8B-B14F-4D97-AF65-F5344CB8AC3E}">
        <p14:creationId xmlns:p14="http://schemas.microsoft.com/office/powerpoint/2010/main" val="227451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A0A51514-E224-42AA-814A-7B57C5CFE20F}" type="datetime1">
              <a:rPr lang="en-US" smtClean="0"/>
              <a:t>10/3/2015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4014615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90A659-E68E-4FC8-A92D-18E684220106}" type="datetime1">
              <a:rPr lang="en-US"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10400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A2398A-E456-4D84-A303-43D881D16187}" type="datetime1">
              <a:rPr lang="en-US" smtClean="0"/>
              <a:t>10/3/2015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65881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8B655D0-0D03-44C9-9161-4998D3E25061}" type="datetime1">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16131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6964C57-292E-4B42-AE1A-BE37EAD0AEC5}" type="datetime1">
              <a:rPr lang="en-US" smtClean="0"/>
              <a:t>10/3/2015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101497716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425FD5D-9392-46C0-B60F-2CAA3459C701}" type="datetime1">
              <a:rPr lang="en-US" smtClean="0"/>
              <a:t>10/3/2015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173444286"/>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117600"/>
            <a:ext cx="8382000" cy="2387600"/>
          </a:xfrm>
        </p:spPr>
        <p:txBody>
          <a:bodyPr>
            <a:normAutofit/>
          </a:bodyPr>
          <a:lstStyle/>
          <a:p>
            <a:pPr algn="ctr"/>
            <a:r>
              <a:rPr lang="en-US" b="1" dirty="0"/>
              <a:t>Mapping environmental issues within edible oil supply chains: A life cycle </a:t>
            </a:r>
            <a:r>
              <a:rPr lang="en-US" b="1" dirty="0" smtClean="0"/>
              <a:t>approach</a:t>
            </a:r>
            <a:endParaRPr lang="en-US" dirty="0"/>
          </a:p>
        </p:txBody>
      </p:sp>
      <p:sp>
        <p:nvSpPr>
          <p:cNvPr id="3" name="Subtitle 2"/>
          <p:cNvSpPr>
            <a:spLocks noGrp="1"/>
          </p:cNvSpPr>
          <p:nvPr>
            <p:ph type="subTitle" idx="1"/>
          </p:nvPr>
        </p:nvSpPr>
        <p:spPr/>
        <p:txBody>
          <a:bodyPr>
            <a:normAutofit fontScale="62500" lnSpcReduction="20000"/>
          </a:bodyPr>
          <a:lstStyle/>
          <a:p>
            <a:r>
              <a:rPr lang="en-US" sz="3200" dirty="0" err="1" smtClean="0"/>
              <a:t>Poonam</a:t>
            </a:r>
            <a:r>
              <a:rPr lang="en-US" sz="3200" dirty="0" smtClean="0"/>
              <a:t> Khatri</a:t>
            </a:r>
          </a:p>
          <a:p>
            <a:r>
              <a:rPr lang="en-US" sz="3200" dirty="0" smtClean="0"/>
              <a:t>TERI University</a:t>
            </a:r>
            <a:endParaRPr lang="en-US" sz="3200" dirty="0"/>
          </a:p>
        </p:txBody>
      </p:sp>
      <p:sp>
        <p:nvSpPr>
          <p:cNvPr id="5" name="TextBox 4"/>
          <p:cNvSpPr txBox="1"/>
          <p:nvPr/>
        </p:nvSpPr>
        <p:spPr>
          <a:xfrm>
            <a:off x="0" y="5410200"/>
            <a:ext cx="9144000" cy="461665"/>
          </a:xfrm>
          <a:prstGeom prst="rect">
            <a:avLst/>
          </a:prstGeom>
          <a:solidFill>
            <a:schemeClr val="accent1">
              <a:lumMod val="40000"/>
              <a:lumOff val="60000"/>
            </a:schemeClr>
          </a:solidFill>
          <a:ln>
            <a:noFill/>
          </a:ln>
        </p:spPr>
        <p:txBody>
          <a:bodyPr wrap="square" rtlCol="0">
            <a:spAutoFit/>
          </a:bodyPr>
          <a:lstStyle/>
          <a:p>
            <a:r>
              <a:rPr lang="en-US" sz="2400" b="1" dirty="0" smtClean="0">
                <a:solidFill>
                  <a:schemeClr val="accent2">
                    <a:lumMod val="75000"/>
                  </a:schemeClr>
                </a:solidFill>
              </a:rPr>
              <a:t>Agro Supply Chain Conference, 2015 UPES Dehradun </a:t>
            </a:r>
            <a:endParaRPr lang="en-US" sz="2400" b="1" dirty="0">
              <a:solidFill>
                <a:schemeClr val="accent2">
                  <a:lumMod val="75000"/>
                </a:schemeClr>
              </a:solidFill>
            </a:endParaRPr>
          </a:p>
        </p:txBody>
      </p:sp>
      <p:sp>
        <p:nvSpPr>
          <p:cNvPr id="4" name="Rectangle 3"/>
          <p:cNvSpPr/>
          <p:nvPr/>
        </p:nvSpPr>
        <p:spPr>
          <a:xfrm>
            <a:off x="152400" y="6208271"/>
            <a:ext cx="1846980" cy="369332"/>
          </a:xfrm>
          <a:prstGeom prst="rect">
            <a:avLst/>
          </a:prstGeom>
        </p:spPr>
        <p:txBody>
          <a:bodyPr wrap="none">
            <a:spAutoFit/>
          </a:bodyPr>
          <a:lstStyle/>
          <a:p>
            <a:r>
              <a:rPr lang="en-US" b="1" dirty="0">
                <a:solidFill>
                  <a:schemeClr val="accent2">
                    <a:lumMod val="75000"/>
                  </a:schemeClr>
                </a:solidFill>
              </a:rPr>
              <a:t>October </a:t>
            </a:r>
            <a:r>
              <a:rPr lang="en-US" b="1" dirty="0" smtClean="0">
                <a:solidFill>
                  <a:schemeClr val="accent2">
                    <a:lumMod val="75000"/>
                  </a:schemeClr>
                </a:solidFill>
              </a:rPr>
              <a:t>03</a:t>
            </a:r>
            <a:r>
              <a:rPr lang="en-US" b="1" dirty="0">
                <a:solidFill>
                  <a:schemeClr val="accent2">
                    <a:lumMod val="75000"/>
                  </a:schemeClr>
                </a:solidFill>
              </a:rPr>
              <a:t>, 2015</a:t>
            </a:r>
            <a:endParaRPr lang="en-US" dirty="0"/>
          </a:p>
        </p:txBody>
      </p:sp>
    </p:spTree>
    <p:extLst>
      <p:ext uri="{BB962C8B-B14F-4D97-AF65-F5344CB8AC3E}">
        <p14:creationId xmlns:p14="http://schemas.microsoft.com/office/powerpoint/2010/main" val="3983567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746123"/>
          </a:xfrm>
        </p:spPr>
        <p:txBody>
          <a:bodyPr>
            <a:normAutofit fontScale="90000"/>
          </a:bodyPr>
          <a:lstStyle/>
          <a:p>
            <a:pPr algn="ctr"/>
            <a:r>
              <a:rPr lang="en-US" b="1" dirty="0" smtClean="0"/>
              <a:t>Life Cycle Assessment (LCA)</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10</a:t>
            </a:fld>
            <a:endParaRPr lang="en-US"/>
          </a:p>
        </p:txBody>
      </p:sp>
      <p:grpSp>
        <p:nvGrpSpPr>
          <p:cNvPr id="71" name="Group 70"/>
          <p:cNvGrpSpPr/>
          <p:nvPr/>
        </p:nvGrpSpPr>
        <p:grpSpPr>
          <a:xfrm>
            <a:off x="-177363" y="1639669"/>
            <a:ext cx="9350925" cy="5065931"/>
            <a:chOff x="-130725" y="838200"/>
            <a:chExt cx="9350925" cy="5065931"/>
          </a:xfrm>
        </p:grpSpPr>
        <p:grpSp>
          <p:nvGrpSpPr>
            <p:cNvPr id="68" name="Group 67"/>
            <p:cNvGrpSpPr/>
            <p:nvPr/>
          </p:nvGrpSpPr>
          <p:grpSpPr>
            <a:xfrm>
              <a:off x="-130725" y="4038080"/>
              <a:ext cx="9122325" cy="1866051"/>
              <a:chOff x="-130725" y="4038080"/>
              <a:chExt cx="9122325" cy="1866051"/>
            </a:xfrm>
          </p:grpSpPr>
          <p:grpSp>
            <p:nvGrpSpPr>
              <p:cNvPr id="22" name="Group 21"/>
              <p:cNvGrpSpPr/>
              <p:nvPr/>
            </p:nvGrpSpPr>
            <p:grpSpPr>
              <a:xfrm>
                <a:off x="1219200" y="4038080"/>
                <a:ext cx="6096000" cy="1676920"/>
                <a:chOff x="1219200" y="4038080"/>
                <a:chExt cx="6096000" cy="1676920"/>
              </a:xfrm>
            </p:grpSpPr>
            <p:grpSp>
              <p:nvGrpSpPr>
                <p:cNvPr id="16" name="Group 15"/>
                <p:cNvGrpSpPr/>
                <p:nvPr/>
              </p:nvGrpSpPr>
              <p:grpSpPr>
                <a:xfrm>
                  <a:off x="5835869" y="4038080"/>
                  <a:ext cx="1479331" cy="1302010"/>
                  <a:chOff x="5010150" y="4038080"/>
                  <a:chExt cx="1479331" cy="1302010"/>
                </a:xfrm>
              </p:grpSpPr>
              <p:sp>
                <p:nvSpPr>
                  <p:cNvPr id="8" name="Rectangle 7"/>
                  <p:cNvSpPr/>
                  <p:nvPr/>
                </p:nvSpPr>
                <p:spPr>
                  <a:xfrm>
                    <a:off x="5010150" y="4038080"/>
                    <a:ext cx="1447800" cy="68580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Use</a:t>
                    </a:r>
                    <a:endParaRPr lang="en-US" sz="1600" dirty="0">
                      <a:solidFill>
                        <a:schemeClr val="tx1"/>
                      </a:solidFill>
                    </a:endParaRPr>
                  </a:p>
                </p:txBody>
              </p:sp>
              <p:sp>
                <p:nvSpPr>
                  <p:cNvPr id="15" name="Left Brace 14"/>
                  <p:cNvSpPr/>
                  <p:nvPr/>
                </p:nvSpPr>
                <p:spPr>
                  <a:xfrm rot="16200000">
                    <a:off x="5563587" y="4414196"/>
                    <a:ext cx="400050" cy="145173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21" name="Group 20"/>
                <p:cNvGrpSpPr/>
                <p:nvPr/>
              </p:nvGrpSpPr>
              <p:grpSpPr>
                <a:xfrm>
                  <a:off x="1219200" y="4056064"/>
                  <a:ext cx="4419600" cy="1658936"/>
                  <a:chOff x="1219200" y="4056064"/>
                  <a:chExt cx="4419600" cy="1658936"/>
                </a:xfrm>
              </p:grpSpPr>
              <p:grpSp>
                <p:nvGrpSpPr>
                  <p:cNvPr id="12" name="Group 11"/>
                  <p:cNvGrpSpPr/>
                  <p:nvPr/>
                </p:nvGrpSpPr>
                <p:grpSpPr>
                  <a:xfrm>
                    <a:off x="1219200" y="4056064"/>
                    <a:ext cx="4419600" cy="1220786"/>
                    <a:chOff x="224659" y="4056064"/>
                    <a:chExt cx="4343401" cy="1220786"/>
                  </a:xfrm>
                </p:grpSpPr>
                <p:grpSp>
                  <p:nvGrpSpPr>
                    <p:cNvPr id="10" name="Group 9"/>
                    <p:cNvGrpSpPr/>
                    <p:nvPr/>
                  </p:nvGrpSpPr>
                  <p:grpSpPr>
                    <a:xfrm>
                      <a:off x="224659" y="4056064"/>
                      <a:ext cx="4301436" cy="685800"/>
                      <a:chOff x="224659" y="4056064"/>
                      <a:chExt cx="4301436" cy="685800"/>
                    </a:xfrm>
                  </p:grpSpPr>
                  <p:sp>
                    <p:nvSpPr>
                      <p:cNvPr id="5" name="Rectangle 4"/>
                      <p:cNvSpPr/>
                      <p:nvPr/>
                    </p:nvSpPr>
                    <p:spPr>
                      <a:xfrm>
                        <a:off x="224659" y="4056064"/>
                        <a:ext cx="1447800" cy="68580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Extraction of raw materials</a:t>
                        </a:r>
                        <a:endParaRPr lang="en-US" sz="1600" dirty="0">
                          <a:solidFill>
                            <a:schemeClr val="tx1"/>
                          </a:solidFill>
                        </a:endParaRPr>
                      </a:p>
                    </p:txBody>
                  </p:sp>
                  <p:sp>
                    <p:nvSpPr>
                      <p:cNvPr id="6" name="Rectangle 5"/>
                      <p:cNvSpPr/>
                      <p:nvPr/>
                    </p:nvSpPr>
                    <p:spPr>
                      <a:xfrm>
                        <a:off x="1672459" y="4056064"/>
                        <a:ext cx="1447800" cy="68580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Production of input materials</a:t>
                        </a:r>
                        <a:endParaRPr lang="en-US" sz="1600" dirty="0">
                          <a:solidFill>
                            <a:schemeClr val="tx1"/>
                          </a:solidFill>
                        </a:endParaRPr>
                      </a:p>
                    </p:txBody>
                  </p:sp>
                  <p:sp>
                    <p:nvSpPr>
                      <p:cNvPr id="7" name="Rectangle 6"/>
                      <p:cNvSpPr/>
                      <p:nvPr/>
                    </p:nvSpPr>
                    <p:spPr>
                      <a:xfrm>
                        <a:off x="3120259" y="4056064"/>
                        <a:ext cx="1405836" cy="68580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Manufacturing </a:t>
                        </a:r>
                        <a:endParaRPr lang="en-US" sz="1600" dirty="0">
                          <a:solidFill>
                            <a:schemeClr val="tx1"/>
                          </a:solidFill>
                        </a:endParaRPr>
                      </a:p>
                    </p:txBody>
                  </p:sp>
                </p:grpSp>
                <p:sp>
                  <p:nvSpPr>
                    <p:cNvPr id="11" name="Left Brace 10"/>
                    <p:cNvSpPr/>
                    <p:nvPr/>
                  </p:nvSpPr>
                  <p:spPr>
                    <a:xfrm rot="16200000">
                      <a:off x="2196336" y="2905126"/>
                      <a:ext cx="400050" cy="434339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8" name="TextBox 17"/>
                  <p:cNvSpPr txBox="1"/>
                  <p:nvPr/>
                </p:nvSpPr>
                <p:spPr>
                  <a:xfrm>
                    <a:off x="2463801" y="5334000"/>
                    <a:ext cx="1955799" cy="381000"/>
                  </a:xfrm>
                  <a:prstGeom prst="rect">
                    <a:avLst/>
                  </a:prstGeom>
                  <a:noFill/>
                </p:spPr>
                <p:txBody>
                  <a:bodyPr wrap="square" rtlCol="0">
                    <a:spAutoFit/>
                  </a:bodyPr>
                  <a:lstStyle/>
                  <a:p>
                    <a:r>
                      <a:rPr lang="en-US" b="1" dirty="0" smtClean="0"/>
                      <a:t>Production phase</a:t>
                    </a:r>
                    <a:endParaRPr lang="en-US" b="1" dirty="0"/>
                  </a:p>
                </p:txBody>
              </p:sp>
            </p:grpSp>
            <p:sp>
              <p:nvSpPr>
                <p:cNvPr id="19" name="TextBox 18"/>
                <p:cNvSpPr txBox="1"/>
                <p:nvPr/>
              </p:nvSpPr>
              <p:spPr>
                <a:xfrm>
                  <a:off x="6100602" y="5334000"/>
                  <a:ext cx="1214598" cy="381000"/>
                </a:xfrm>
                <a:prstGeom prst="rect">
                  <a:avLst/>
                </a:prstGeom>
                <a:noFill/>
              </p:spPr>
              <p:txBody>
                <a:bodyPr wrap="square" rtlCol="0">
                  <a:spAutoFit/>
                </a:bodyPr>
                <a:lstStyle/>
                <a:p>
                  <a:r>
                    <a:rPr lang="en-US" b="1" dirty="0" smtClean="0"/>
                    <a:t>Use phase</a:t>
                  </a:r>
                  <a:endParaRPr lang="en-US" b="1" dirty="0"/>
                </a:p>
              </p:txBody>
            </p:sp>
          </p:grpSp>
          <p:grpSp>
            <p:nvGrpSpPr>
              <p:cNvPr id="23" name="Group 22"/>
              <p:cNvGrpSpPr/>
              <p:nvPr/>
            </p:nvGrpSpPr>
            <p:grpSpPr>
              <a:xfrm>
                <a:off x="7523440" y="4038080"/>
                <a:ext cx="1468160" cy="1866051"/>
                <a:chOff x="7523440" y="4038080"/>
                <a:chExt cx="1468160" cy="1866051"/>
              </a:xfrm>
            </p:grpSpPr>
            <p:grpSp>
              <p:nvGrpSpPr>
                <p:cNvPr id="17" name="Group 16"/>
                <p:cNvGrpSpPr/>
                <p:nvPr/>
              </p:nvGrpSpPr>
              <p:grpSpPr>
                <a:xfrm>
                  <a:off x="7523440" y="4038080"/>
                  <a:ext cx="1468160" cy="1238771"/>
                  <a:chOff x="6993978" y="4038080"/>
                  <a:chExt cx="1468160" cy="1238771"/>
                </a:xfrm>
              </p:grpSpPr>
              <p:sp>
                <p:nvSpPr>
                  <p:cNvPr id="9" name="Rectangle 8"/>
                  <p:cNvSpPr/>
                  <p:nvPr/>
                </p:nvSpPr>
                <p:spPr>
                  <a:xfrm>
                    <a:off x="6993978" y="4038080"/>
                    <a:ext cx="1447800" cy="68580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Disposal &amp; recycling</a:t>
                    </a:r>
                    <a:endParaRPr lang="en-US" sz="1600" dirty="0">
                      <a:solidFill>
                        <a:schemeClr val="tx1"/>
                      </a:solidFill>
                    </a:endParaRPr>
                  </a:p>
                </p:txBody>
              </p:sp>
              <p:sp>
                <p:nvSpPr>
                  <p:cNvPr id="14" name="Left Brace 13"/>
                  <p:cNvSpPr/>
                  <p:nvPr/>
                </p:nvSpPr>
                <p:spPr>
                  <a:xfrm rot="16200000">
                    <a:off x="7536244" y="4350957"/>
                    <a:ext cx="400050" cy="145173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0" name="TextBox 19"/>
                <p:cNvSpPr txBox="1"/>
                <p:nvPr/>
              </p:nvSpPr>
              <p:spPr>
                <a:xfrm>
                  <a:off x="7620000" y="5257800"/>
                  <a:ext cx="1214598" cy="646331"/>
                </a:xfrm>
                <a:prstGeom prst="rect">
                  <a:avLst/>
                </a:prstGeom>
                <a:noFill/>
              </p:spPr>
              <p:txBody>
                <a:bodyPr wrap="square" rtlCol="0">
                  <a:spAutoFit/>
                </a:bodyPr>
                <a:lstStyle/>
                <a:p>
                  <a:pPr algn="ctr"/>
                  <a:r>
                    <a:rPr lang="en-US" b="1" dirty="0" smtClean="0"/>
                    <a:t>End-of-life phase</a:t>
                  </a:r>
                  <a:endParaRPr lang="en-US" b="1" dirty="0"/>
                </a:p>
              </p:txBody>
            </p:sp>
          </p:grpSp>
          <p:sp>
            <p:nvSpPr>
              <p:cNvPr id="24" name="TextBox 23"/>
              <p:cNvSpPr txBox="1"/>
              <p:nvPr/>
            </p:nvSpPr>
            <p:spPr>
              <a:xfrm>
                <a:off x="-130725" y="5140064"/>
                <a:ext cx="1244163" cy="646331"/>
              </a:xfrm>
              <a:prstGeom prst="rect">
                <a:avLst/>
              </a:prstGeom>
              <a:noFill/>
            </p:spPr>
            <p:txBody>
              <a:bodyPr wrap="square" rtlCol="0">
                <a:spAutoFit/>
              </a:bodyPr>
              <a:lstStyle/>
              <a:p>
                <a:pPr algn="ctr"/>
                <a:r>
                  <a:rPr lang="en-US" dirty="0" smtClean="0">
                    <a:solidFill>
                      <a:schemeClr val="accent1">
                        <a:lumMod val="75000"/>
                      </a:schemeClr>
                    </a:solidFill>
                  </a:rPr>
                  <a:t>Phases of life cycle</a:t>
                </a:r>
                <a:endParaRPr lang="en-US" dirty="0">
                  <a:solidFill>
                    <a:schemeClr val="accent1">
                      <a:lumMod val="75000"/>
                    </a:schemeClr>
                  </a:solidFill>
                </a:endParaRPr>
              </a:p>
            </p:txBody>
          </p:sp>
          <p:sp>
            <p:nvSpPr>
              <p:cNvPr id="25" name="TextBox 24"/>
              <p:cNvSpPr txBox="1"/>
              <p:nvPr/>
            </p:nvSpPr>
            <p:spPr>
              <a:xfrm>
                <a:off x="-76200" y="4078069"/>
                <a:ext cx="1244163" cy="646331"/>
              </a:xfrm>
              <a:prstGeom prst="rect">
                <a:avLst/>
              </a:prstGeom>
              <a:noFill/>
            </p:spPr>
            <p:txBody>
              <a:bodyPr wrap="square" rtlCol="0">
                <a:spAutoFit/>
              </a:bodyPr>
              <a:lstStyle/>
              <a:p>
                <a:pPr algn="ctr"/>
                <a:r>
                  <a:rPr lang="en-US" dirty="0" smtClean="0">
                    <a:solidFill>
                      <a:schemeClr val="accent1">
                        <a:lumMod val="75000"/>
                      </a:schemeClr>
                    </a:solidFill>
                  </a:rPr>
                  <a:t>Life cycle stages</a:t>
                </a:r>
                <a:endParaRPr lang="en-US" dirty="0">
                  <a:solidFill>
                    <a:schemeClr val="accent1">
                      <a:lumMod val="75000"/>
                    </a:schemeClr>
                  </a:solidFill>
                </a:endParaRPr>
              </a:p>
            </p:txBody>
          </p:sp>
        </p:grpSp>
        <p:grpSp>
          <p:nvGrpSpPr>
            <p:cNvPr id="70" name="Group 69"/>
            <p:cNvGrpSpPr/>
            <p:nvPr/>
          </p:nvGrpSpPr>
          <p:grpSpPr>
            <a:xfrm>
              <a:off x="-76200" y="2362200"/>
              <a:ext cx="9296400" cy="1626396"/>
              <a:chOff x="-76200" y="2362200"/>
              <a:chExt cx="9296400" cy="1626396"/>
            </a:xfrm>
          </p:grpSpPr>
          <p:sp>
            <p:nvSpPr>
              <p:cNvPr id="31" name="TextBox 30"/>
              <p:cNvSpPr txBox="1"/>
              <p:nvPr/>
            </p:nvSpPr>
            <p:spPr>
              <a:xfrm>
                <a:off x="-76200" y="2581870"/>
                <a:ext cx="1244163" cy="923330"/>
              </a:xfrm>
              <a:prstGeom prst="rect">
                <a:avLst/>
              </a:prstGeom>
              <a:noFill/>
            </p:spPr>
            <p:txBody>
              <a:bodyPr wrap="square" rtlCol="0">
                <a:spAutoFit/>
              </a:bodyPr>
              <a:lstStyle/>
              <a:p>
                <a:pPr algn="ctr"/>
                <a:r>
                  <a:rPr lang="en-US" dirty="0" smtClean="0">
                    <a:solidFill>
                      <a:schemeClr val="accent1">
                        <a:lumMod val="75000"/>
                      </a:schemeClr>
                    </a:solidFill>
                  </a:rPr>
                  <a:t>Life cycle inventory analysis</a:t>
                </a:r>
                <a:endParaRPr lang="en-US" dirty="0">
                  <a:solidFill>
                    <a:schemeClr val="accent1">
                      <a:lumMod val="75000"/>
                    </a:schemeClr>
                  </a:solidFill>
                </a:endParaRPr>
              </a:p>
            </p:txBody>
          </p:sp>
          <p:grpSp>
            <p:nvGrpSpPr>
              <p:cNvPr id="69" name="Group 68"/>
              <p:cNvGrpSpPr/>
              <p:nvPr/>
            </p:nvGrpSpPr>
            <p:grpSpPr>
              <a:xfrm>
                <a:off x="1219200" y="2362200"/>
                <a:ext cx="8001000" cy="1626396"/>
                <a:chOff x="1219200" y="2362200"/>
                <a:chExt cx="8001000" cy="1626396"/>
              </a:xfrm>
            </p:grpSpPr>
            <p:grpSp>
              <p:nvGrpSpPr>
                <p:cNvPr id="32" name="Group 31"/>
                <p:cNvGrpSpPr/>
                <p:nvPr/>
              </p:nvGrpSpPr>
              <p:grpSpPr>
                <a:xfrm>
                  <a:off x="1219200" y="2438400"/>
                  <a:ext cx="1600200" cy="1447800"/>
                  <a:chOff x="1219200" y="2438400"/>
                  <a:chExt cx="1600200" cy="1447800"/>
                </a:xfrm>
              </p:grpSpPr>
              <p:sp>
                <p:nvSpPr>
                  <p:cNvPr id="26" name="Rounded Rectangle 25"/>
                  <p:cNvSpPr/>
                  <p:nvPr/>
                </p:nvSpPr>
                <p:spPr>
                  <a:xfrm>
                    <a:off x="1219200" y="2895600"/>
                    <a:ext cx="1066800" cy="533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chemeClr val="tx1"/>
                        </a:solidFill>
                      </a:rPr>
                      <a:t>Output </a:t>
                    </a:r>
                    <a:r>
                      <a:rPr lang="en-US" dirty="0" smtClean="0">
                        <a:solidFill>
                          <a:schemeClr val="tx1"/>
                        </a:solidFill>
                      </a:rPr>
                      <a:t>Input</a:t>
                    </a:r>
                    <a:endParaRPr lang="en-US" dirty="0">
                      <a:solidFill>
                        <a:schemeClr val="tx1"/>
                      </a:solidFill>
                    </a:endParaRPr>
                  </a:p>
                </p:txBody>
              </p:sp>
              <p:sp>
                <p:nvSpPr>
                  <p:cNvPr id="27" name="Right Arrow 26"/>
                  <p:cNvSpPr/>
                  <p:nvPr/>
                </p:nvSpPr>
                <p:spPr>
                  <a:xfrm>
                    <a:off x="2362200" y="3048000"/>
                    <a:ext cx="457200" cy="1524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Up Arrow 28"/>
                  <p:cNvSpPr/>
                  <p:nvPr/>
                </p:nvSpPr>
                <p:spPr>
                  <a:xfrm>
                    <a:off x="1676400" y="24384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Up Arrow 29"/>
                  <p:cNvSpPr/>
                  <p:nvPr/>
                </p:nvSpPr>
                <p:spPr>
                  <a:xfrm>
                    <a:off x="1676400" y="35052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2819400" y="2438400"/>
                  <a:ext cx="1600200" cy="1447800"/>
                  <a:chOff x="1219200" y="2438400"/>
                  <a:chExt cx="1600200" cy="1447800"/>
                </a:xfrm>
              </p:grpSpPr>
              <p:sp>
                <p:nvSpPr>
                  <p:cNvPr id="34" name="Rounded Rectangle 33"/>
                  <p:cNvSpPr/>
                  <p:nvPr/>
                </p:nvSpPr>
                <p:spPr>
                  <a:xfrm>
                    <a:off x="1219200" y="2895600"/>
                    <a:ext cx="1066800" cy="533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chemeClr val="tx1"/>
                        </a:solidFill>
                      </a:rPr>
                      <a:t>Output </a:t>
                    </a:r>
                    <a:r>
                      <a:rPr lang="en-US" dirty="0" smtClean="0">
                        <a:solidFill>
                          <a:schemeClr val="tx1"/>
                        </a:solidFill>
                      </a:rPr>
                      <a:t>Input</a:t>
                    </a:r>
                    <a:endParaRPr lang="en-US" dirty="0">
                      <a:solidFill>
                        <a:schemeClr val="tx1"/>
                      </a:solidFill>
                    </a:endParaRPr>
                  </a:p>
                </p:txBody>
              </p:sp>
              <p:sp>
                <p:nvSpPr>
                  <p:cNvPr id="35" name="Right Arrow 34"/>
                  <p:cNvSpPr/>
                  <p:nvPr/>
                </p:nvSpPr>
                <p:spPr>
                  <a:xfrm>
                    <a:off x="2362200" y="3048000"/>
                    <a:ext cx="457200" cy="1524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Up Arrow 35"/>
                  <p:cNvSpPr/>
                  <p:nvPr/>
                </p:nvSpPr>
                <p:spPr>
                  <a:xfrm>
                    <a:off x="1676400" y="24384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Up Arrow 36"/>
                  <p:cNvSpPr/>
                  <p:nvPr/>
                </p:nvSpPr>
                <p:spPr>
                  <a:xfrm>
                    <a:off x="1676400" y="35052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4419600" y="2438400"/>
                  <a:ext cx="1600200" cy="1447800"/>
                  <a:chOff x="1219200" y="2438400"/>
                  <a:chExt cx="1600200" cy="1447800"/>
                </a:xfrm>
              </p:grpSpPr>
              <p:sp>
                <p:nvSpPr>
                  <p:cNvPr id="39" name="Rounded Rectangle 38"/>
                  <p:cNvSpPr/>
                  <p:nvPr/>
                </p:nvSpPr>
                <p:spPr>
                  <a:xfrm>
                    <a:off x="1219200" y="2895600"/>
                    <a:ext cx="1066800" cy="533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chemeClr val="tx1"/>
                        </a:solidFill>
                      </a:rPr>
                      <a:t>Output </a:t>
                    </a:r>
                    <a:r>
                      <a:rPr lang="en-US" dirty="0" smtClean="0">
                        <a:solidFill>
                          <a:schemeClr val="tx1"/>
                        </a:solidFill>
                      </a:rPr>
                      <a:t>Input</a:t>
                    </a:r>
                    <a:endParaRPr lang="en-US" dirty="0">
                      <a:solidFill>
                        <a:schemeClr val="tx1"/>
                      </a:solidFill>
                    </a:endParaRPr>
                  </a:p>
                </p:txBody>
              </p:sp>
              <p:sp>
                <p:nvSpPr>
                  <p:cNvPr id="40" name="Right Arrow 39"/>
                  <p:cNvSpPr/>
                  <p:nvPr/>
                </p:nvSpPr>
                <p:spPr>
                  <a:xfrm>
                    <a:off x="2362200" y="3048000"/>
                    <a:ext cx="457200" cy="1524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Up Arrow 40"/>
                  <p:cNvSpPr/>
                  <p:nvPr/>
                </p:nvSpPr>
                <p:spPr>
                  <a:xfrm>
                    <a:off x="1676400" y="24384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Up Arrow 41"/>
                  <p:cNvSpPr/>
                  <p:nvPr/>
                </p:nvSpPr>
                <p:spPr>
                  <a:xfrm>
                    <a:off x="1676400" y="35052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6019800" y="2438400"/>
                  <a:ext cx="1600200" cy="1447800"/>
                  <a:chOff x="1219200" y="2438400"/>
                  <a:chExt cx="1600200" cy="1447800"/>
                </a:xfrm>
              </p:grpSpPr>
              <p:sp>
                <p:nvSpPr>
                  <p:cNvPr id="44" name="Rounded Rectangle 43"/>
                  <p:cNvSpPr/>
                  <p:nvPr/>
                </p:nvSpPr>
                <p:spPr>
                  <a:xfrm>
                    <a:off x="1219200" y="2895600"/>
                    <a:ext cx="1066800" cy="533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chemeClr val="tx1"/>
                        </a:solidFill>
                      </a:rPr>
                      <a:t>Output </a:t>
                    </a:r>
                    <a:r>
                      <a:rPr lang="en-US" dirty="0" smtClean="0">
                        <a:solidFill>
                          <a:schemeClr val="tx1"/>
                        </a:solidFill>
                      </a:rPr>
                      <a:t>Input</a:t>
                    </a:r>
                    <a:endParaRPr lang="en-US" dirty="0">
                      <a:solidFill>
                        <a:schemeClr val="tx1"/>
                      </a:solidFill>
                    </a:endParaRPr>
                  </a:p>
                </p:txBody>
              </p:sp>
              <p:sp>
                <p:nvSpPr>
                  <p:cNvPr id="45" name="Right Arrow 44"/>
                  <p:cNvSpPr/>
                  <p:nvPr/>
                </p:nvSpPr>
                <p:spPr>
                  <a:xfrm>
                    <a:off x="2362200" y="3048000"/>
                    <a:ext cx="457200" cy="1524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Up Arrow 45"/>
                  <p:cNvSpPr/>
                  <p:nvPr/>
                </p:nvSpPr>
                <p:spPr>
                  <a:xfrm>
                    <a:off x="1676400" y="24384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Up Arrow 46"/>
                  <p:cNvSpPr/>
                  <p:nvPr/>
                </p:nvSpPr>
                <p:spPr>
                  <a:xfrm>
                    <a:off x="1676400" y="35052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7620000" y="2438400"/>
                  <a:ext cx="1600200" cy="1447800"/>
                  <a:chOff x="1219200" y="2438400"/>
                  <a:chExt cx="1600200" cy="1447800"/>
                </a:xfrm>
              </p:grpSpPr>
              <p:sp>
                <p:nvSpPr>
                  <p:cNvPr id="49" name="Rounded Rectangle 48"/>
                  <p:cNvSpPr/>
                  <p:nvPr/>
                </p:nvSpPr>
                <p:spPr>
                  <a:xfrm>
                    <a:off x="1219200" y="2895600"/>
                    <a:ext cx="1066800" cy="533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chemeClr val="tx1"/>
                        </a:solidFill>
                      </a:rPr>
                      <a:t>Output </a:t>
                    </a:r>
                    <a:r>
                      <a:rPr lang="en-US" dirty="0" smtClean="0">
                        <a:solidFill>
                          <a:schemeClr val="tx1"/>
                        </a:solidFill>
                      </a:rPr>
                      <a:t>Input</a:t>
                    </a:r>
                    <a:endParaRPr lang="en-US" dirty="0">
                      <a:solidFill>
                        <a:schemeClr val="tx1"/>
                      </a:solidFill>
                    </a:endParaRPr>
                  </a:p>
                </p:txBody>
              </p:sp>
              <p:sp>
                <p:nvSpPr>
                  <p:cNvPr id="50" name="Right Arrow 49"/>
                  <p:cNvSpPr/>
                  <p:nvPr/>
                </p:nvSpPr>
                <p:spPr>
                  <a:xfrm>
                    <a:off x="2362200" y="3048000"/>
                    <a:ext cx="457200" cy="1524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Up Arrow 50"/>
                  <p:cNvSpPr/>
                  <p:nvPr/>
                </p:nvSpPr>
                <p:spPr>
                  <a:xfrm>
                    <a:off x="1676400" y="24384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Up Arrow 51"/>
                  <p:cNvSpPr/>
                  <p:nvPr/>
                </p:nvSpPr>
                <p:spPr>
                  <a:xfrm>
                    <a:off x="1676400" y="3505200"/>
                    <a:ext cx="152400" cy="381000"/>
                  </a:xfrm>
                  <a:prstGeom prst="up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3" name="TextBox 52"/>
                <p:cNvSpPr txBox="1"/>
                <p:nvPr/>
              </p:nvSpPr>
              <p:spPr>
                <a:xfrm>
                  <a:off x="6634002" y="3581400"/>
                  <a:ext cx="1214598" cy="381000"/>
                </a:xfrm>
                <a:prstGeom prst="rect">
                  <a:avLst/>
                </a:prstGeom>
                <a:noFill/>
              </p:spPr>
              <p:txBody>
                <a:bodyPr wrap="square" rtlCol="0">
                  <a:spAutoFit/>
                </a:bodyPr>
                <a:lstStyle/>
                <a:p>
                  <a:r>
                    <a:rPr lang="en-US" dirty="0" smtClean="0"/>
                    <a:t>Resources</a:t>
                  </a:r>
                  <a:endParaRPr lang="en-US" dirty="0"/>
                </a:p>
              </p:txBody>
            </p:sp>
            <p:sp>
              <p:nvSpPr>
                <p:cNvPr id="54" name="TextBox 53"/>
                <p:cNvSpPr txBox="1"/>
                <p:nvPr/>
              </p:nvSpPr>
              <p:spPr>
                <a:xfrm>
                  <a:off x="5285395" y="3592686"/>
                  <a:ext cx="1214598" cy="381000"/>
                </a:xfrm>
                <a:prstGeom prst="rect">
                  <a:avLst/>
                </a:prstGeom>
                <a:noFill/>
              </p:spPr>
              <p:txBody>
                <a:bodyPr wrap="square" rtlCol="0">
                  <a:spAutoFit/>
                </a:bodyPr>
                <a:lstStyle/>
                <a:p>
                  <a:r>
                    <a:rPr lang="en-US" dirty="0" smtClean="0"/>
                    <a:t>Resources</a:t>
                  </a:r>
                  <a:endParaRPr lang="en-US" dirty="0"/>
                </a:p>
              </p:txBody>
            </p:sp>
            <p:sp>
              <p:nvSpPr>
                <p:cNvPr id="55" name="TextBox 54"/>
                <p:cNvSpPr txBox="1"/>
                <p:nvPr/>
              </p:nvSpPr>
              <p:spPr>
                <a:xfrm>
                  <a:off x="3687272" y="3607596"/>
                  <a:ext cx="1214598" cy="381000"/>
                </a:xfrm>
                <a:prstGeom prst="rect">
                  <a:avLst/>
                </a:prstGeom>
                <a:noFill/>
              </p:spPr>
              <p:txBody>
                <a:bodyPr wrap="square" rtlCol="0">
                  <a:spAutoFit/>
                </a:bodyPr>
                <a:lstStyle/>
                <a:p>
                  <a:r>
                    <a:rPr lang="en-US" dirty="0" smtClean="0"/>
                    <a:t>Resources</a:t>
                  </a:r>
                  <a:endParaRPr lang="en-US" dirty="0"/>
                </a:p>
              </p:txBody>
            </p:sp>
            <p:sp>
              <p:nvSpPr>
                <p:cNvPr id="56" name="TextBox 55"/>
                <p:cNvSpPr txBox="1"/>
                <p:nvPr/>
              </p:nvSpPr>
              <p:spPr>
                <a:xfrm>
                  <a:off x="1932866" y="3606445"/>
                  <a:ext cx="1214598" cy="381000"/>
                </a:xfrm>
                <a:prstGeom prst="rect">
                  <a:avLst/>
                </a:prstGeom>
                <a:noFill/>
              </p:spPr>
              <p:txBody>
                <a:bodyPr wrap="square" rtlCol="0">
                  <a:spAutoFit/>
                </a:bodyPr>
                <a:lstStyle/>
                <a:p>
                  <a:r>
                    <a:rPr lang="en-US" dirty="0" smtClean="0"/>
                    <a:t>Resources</a:t>
                  </a:r>
                  <a:endParaRPr lang="en-US" dirty="0"/>
                </a:p>
              </p:txBody>
            </p:sp>
            <p:sp>
              <p:nvSpPr>
                <p:cNvPr id="57" name="TextBox 56"/>
                <p:cNvSpPr txBox="1"/>
                <p:nvPr/>
              </p:nvSpPr>
              <p:spPr>
                <a:xfrm>
                  <a:off x="1922356" y="2362200"/>
                  <a:ext cx="1214598" cy="381000"/>
                </a:xfrm>
                <a:prstGeom prst="rect">
                  <a:avLst/>
                </a:prstGeom>
                <a:noFill/>
              </p:spPr>
              <p:txBody>
                <a:bodyPr wrap="square" rtlCol="0">
                  <a:spAutoFit/>
                </a:bodyPr>
                <a:lstStyle/>
                <a:p>
                  <a:r>
                    <a:rPr lang="en-US" dirty="0" smtClean="0"/>
                    <a:t>Emissions</a:t>
                  </a:r>
                  <a:endParaRPr lang="en-US" dirty="0"/>
                </a:p>
              </p:txBody>
            </p:sp>
            <p:sp>
              <p:nvSpPr>
                <p:cNvPr id="58" name="TextBox 57"/>
                <p:cNvSpPr txBox="1"/>
                <p:nvPr/>
              </p:nvSpPr>
              <p:spPr>
                <a:xfrm>
                  <a:off x="3662202" y="2362200"/>
                  <a:ext cx="1214598" cy="381000"/>
                </a:xfrm>
                <a:prstGeom prst="rect">
                  <a:avLst/>
                </a:prstGeom>
                <a:noFill/>
              </p:spPr>
              <p:txBody>
                <a:bodyPr wrap="square" rtlCol="0">
                  <a:spAutoFit/>
                </a:bodyPr>
                <a:lstStyle/>
                <a:p>
                  <a:r>
                    <a:rPr lang="en-US" dirty="0" smtClean="0"/>
                    <a:t>Emissions</a:t>
                  </a:r>
                  <a:endParaRPr lang="en-US" dirty="0"/>
                </a:p>
              </p:txBody>
            </p:sp>
            <p:sp>
              <p:nvSpPr>
                <p:cNvPr id="59" name="TextBox 58"/>
                <p:cNvSpPr txBox="1"/>
                <p:nvPr/>
              </p:nvSpPr>
              <p:spPr>
                <a:xfrm>
                  <a:off x="5186202" y="2362200"/>
                  <a:ext cx="1214598" cy="381000"/>
                </a:xfrm>
                <a:prstGeom prst="rect">
                  <a:avLst/>
                </a:prstGeom>
                <a:noFill/>
              </p:spPr>
              <p:txBody>
                <a:bodyPr wrap="square" rtlCol="0">
                  <a:spAutoFit/>
                </a:bodyPr>
                <a:lstStyle/>
                <a:p>
                  <a:r>
                    <a:rPr lang="en-US" dirty="0" smtClean="0"/>
                    <a:t>Emissions</a:t>
                  </a:r>
                  <a:endParaRPr lang="en-US" dirty="0"/>
                </a:p>
              </p:txBody>
            </p:sp>
            <p:sp>
              <p:nvSpPr>
                <p:cNvPr id="60" name="TextBox 59"/>
                <p:cNvSpPr txBox="1"/>
                <p:nvPr/>
              </p:nvSpPr>
              <p:spPr>
                <a:xfrm>
                  <a:off x="6786402" y="2362200"/>
                  <a:ext cx="1214598" cy="381000"/>
                </a:xfrm>
                <a:prstGeom prst="rect">
                  <a:avLst/>
                </a:prstGeom>
                <a:noFill/>
              </p:spPr>
              <p:txBody>
                <a:bodyPr wrap="square" rtlCol="0">
                  <a:spAutoFit/>
                </a:bodyPr>
                <a:lstStyle/>
                <a:p>
                  <a:r>
                    <a:rPr lang="en-US" dirty="0" smtClean="0"/>
                    <a:t>Emissions</a:t>
                  </a:r>
                  <a:endParaRPr lang="en-US" dirty="0"/>
                </a:p>
              </p:txBody>
            </p:sp>
          </p:grpSp>
        </p:grpSp>
        <p:sp>
          <p:nvSpPr>
            <p:cNvPr id="63" name="Left Bracket 62"/>
            <p:cNvSpPr/>
            <p:nvPr/>
          </p:nvSpPr>
          <p:spPr>
            <a:xfrm>
              <a:off x="1041614" y="5105400"/>
              <a:ext cx="148024" cy="646331"/>
            </a:xfrm>
            <a:prstGeom prst="leftBracket">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64" name="Left Bracket 63"/>
            <p:cNvSpPr/>
            <p:nvPr/>
          </p:nvSpPr>
          <p:spPr>
            <a:xfrm>
              <a:off x="1061215" y="4075331"/>
              <a:ext cx="104446" cy="646331"/>
            </a:xfrm>
            <a:prstGeom prst="leftBracket">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65" name="Left Bracket 64"/>
            <p:cNvSpPr/>
            <p:nvPr/>
          </p:nvSpPr>
          <p:spPr>
            <a:xfrm>
              <a:off x="1100953" y="2362201"/>
              <a:ext cx="164885" cy="1524000"/>
            </a:xfrm>
            <a:prstGeom prst="leftBracket">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grpSp>
          <p:nvGrpSpPr>
            <p:cNvPr id="67" name="Group 66"/>
            <p:cNvGrpSpPr/>
            <p:nvPr/>
          </p:nvGrpSpPr>
          <p:grpSpPr>
            <a:xfrm>
              <a:off x="-76200" y="838200"/>
              <a:ext cx="8591550" cy="1125669"/>
              <a:chOff x="-76200" y="838200"/>
              <a:chExt cx="8591550" cy="1125669"/>
            </a:xfrm>
          </p:grpSpPr>
          <p:sp>
            <p:nvSpPr>
              <p:cNvPr id="61" name="TextBox 60"/>
              <p:cNvSpPr txBox="1"/>
              <p:nvPr/>
            </p:nvSpPr>
            <p:spPr>
              <a:xfrm>
                <a:off x="-76200" y="914400"/>
                <a:ext cx="1295400" cy="923330"/>
              </a:xfrm>
              <a:prstGeom prst="rect">
                <a:avLst/>
              </a:prstGeom>
              <a:noFill/>
            </p:spPr>
            <p:txBody>
              <a:bodyPr wrap="square" rtlCol="0">
                <a:spAutoFit/>
              </a:bodyPr>
              <a:lstStyle/>
              <a:p>
                <a:pPr algn="ctr"/>
                <a:r>
                  <a:rPr lang="en-US" dirty="0" smtClean="0">
                    <a:solidFill>
                      <a:schemeClr val="accent1">
                        <a:lumMod val="75000"/>
                      </a:schemeClr>
                    </a:solidFill>
                  </a:rPr>
                  <a:t>Life cycle impact assessment</a:t>
                </a:r>
                <a:endParaRPr lang="en-US" dirty="0">
                  <a:solidFill>
                    <a:schemeClr val="accent1">
                      <a:lumMod val="75000"/>
                    </a:schemeClr>
                  </a:solidFill>
                </a:endParaRPr>
              </a:p>
            </p:txBody>
          </p:sp>
          <p:sp>
            <p:nvSpPr>
              <p:cNvPr id="62" name="Oval 61"/>
              <p:cNvSpPr/>
              <p:nvPr/>
            </p:nvSpPr>
            <p:spPr>
              <a:xfrm>
                <a:off x="1524000" y="1000920"/>
                <a:ext cx="6991350" cy="8408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Resources consumption, Global warming, Acidification, Eutrophication, Eco-toxicity, Ozone layer depletion</a:t>
                </a:r>
                <a:endParaRPr lang="en-US" dirty="0">
                  <a:solidFill>
                    <a:schemeClr val="tx1"/>
                  </a:solidFill>
                </a:endParaRPr>
              </a:p>
            </p:txBody>
          </p:sp>
          <p:sp>
            <p:nvSpPr>
              <p:cNvPr id="66" name="Left Bracket 65"/>
              <p:cNvSpPr/>
              <p:nvPr/>
            </p:nvSpPr>
            <p:spPr>
              <a:xfrm>
                <a:off x="1113438" y="838200"/>
                <a:ext cx="228600" cy="1125669"/>
              </a:xfrm>
              <a:prstGeom prst="leftBracket">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grpSp>
      </p:grpSp>
    </p:spTree>
    <p:extLst>
      <p:ext uri="{BB962C8B-B14F-4D97-AF65-F5344CB8AC3E}">
        <p14:creationId xmlns:p14="http://schemas.microsoft.com/office/powerpoint/2010/main" val="22175064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32648" cy="990600"/>
          </a:xfrm>
        </p:spPr>
        <p:txBody>
          <a:bodyPr>
            <a:noAutofit/>
          </a:bodyPr>
          <a:lstStyle/>
          <a:p>
            <a:pPr algn="ctr"/>
            <a:r>
              <a:rPr lang="en-US" sz="3200" b="1" dirty="0" smtClean="0"/>
              <a:t>Benefits of life cycle approach: LCA applied in edible oils</a:t>
            </a:r>
            <a:endParaRPr lang="en-US" sz="3200" b="1"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11</a:t>
            </a:fld>
            <a:endParaRPr lang="en-US"/>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726094011"/>
              </p:ext>
            </p:extLst>
          </p:nvPr>
        </p:nvGraphicFramePr>
        <p:xfrm>
          <a:off x="612775" y="1869440"/>
          <a:ext cx="8153401" cy="4241800"/>
        </p:xfrm>
        <a:graphic>
          <a:graphicData uri="http://schemas.openxmlformats.org/drawingml/2006/table">
            <a:tbl>
              <a:tblPr firstRow="1" bandRow="1">
                <a:tableStyleId>{5C22544A-7EE6-4342-B048-85BDC9FD1C3A}</a:tableStyleId>
              </a:tblPr>
              <a:tblGrid>
                <a:gridCol w="835025"/>
                <a:gridCol w="1905000"/>
                <a:gridCol w="1447800"/>
                <a:gridCol w="3965576"/>
              </a:tblGrid>
              <a:tr h="492760">
                <a:tc>
                  <a:txBody>
                    <a:bodyPr/>
                    <a:lstStyle/>
                    <a:p>
                      <a:r>
                        <a:rPr lang="en-US" dirty="0" smtClean="0"/>
                        <a:t>S. No.</a:t>
                      </a:r>
                      <a:endParaRPr lang="en-US" dirty="0"/>
                    </a:p>
                  </a:txBody>
                  <a:tcPr/>
                </a:tc>
                <a:tc>
                  <a:txBody>
                    <a:bodyPr/>
                    <a:lstStyle/>
                    <a:p>
                      <a:r>
                        <a:rPr lang="en-US" dirty="0" smtClean="0"/>
                        <a:t>Author &amp; Year</a:t>
                      </a:r>
                      <a:endParaRPr lang="en-US" dirty="0"/>
                    </a:p>
                  </a:txBody>
                  <a:tcPr/>
                </a:tc>
                <a:tc>
                  <a:txBody>
                    <a:bodyPr/>
                    <a:lstStyle/>
                    <a:p>
                      <a:r>
                        <a:rPr lang="en-US" dirty="0" smtClean="0"/>
                        <a:t>Edible oil</a:t>
                      </a:r>
                      <a:endParaRPr lang="en-US" dirty="0"/>
                    </a:p>
                  </a:txBody>
                  <a:tcPr/>
                </a:tc>
                <a:tc>
                  <a:txBody>
                    <a:bodyPr/>
                    <a:lstStyle/>
                    <a:p>
                      <a:r>
                        <a:rPr lang="en-US" dirty="0" smtClean="0"/>
                        <a:t>Intended</a:t>
                      </a:r>
                      <a:r>
                        <a:rPr lang="en-US" baseline="0" dirty="0" smtClean="0"/>
                        <a:t> use of LCA results</a:t>
                      </a:r>
                      <a:endParaRPr lang="en-US" dirty="0"/>
                    </a:p>
                  </a:txBody>
                  <a:tcPr/>
                </a:tc>
              </a:tr>
              <a:tr h="320040">
                <a:tc>
                  <a:txBody>
                    <a:bodyPr/>
                    <a:lstStyle/>
                    <a:p>
                      <a:r>
                        <a:rPr lang="en-US" dirty="0" smtClean="0"/>
                        <a:t>1</a:t>
                      </a:r>
                      <a:endParaRPr lang="en-US" dirty="0"/>
                    </a:p>
                  </a:txBody>
                  <a:tcPr/>
                </a:tc>
                <a:tc>
                  <a:txBody>
                    <a:bodyPr/>
                    <a:lstStyle/>
                    <a:p>
                      <a:r>
                        <a:rPr lang="en-US" dirty="0" err="1" smtClean="0"/>
                        <a:t>Nucci</a:t>
                      </a:r>
                      <a:r>
                        <a:rPr lang="en-US" dirty="0" smtClean="0"/>
                        <a:t> et al.</a:t>
                      </a:r>
                      <a:r>
                        <a:rPr lang="en-US" baseline="0" dirty="0" smtClean="0"/>
                        <a:t> 2014</a:t>
                      </a:r>
                      <a:endParaRPr lang="en-US" dirty="0"/>
                    </a:p>
                  </a:txBody>
                  <a:tcPr/>
                </a:tc>
                <a:tc>
                  <a:txBody>
                    <a:bodyPr/>
                    <a:lstStyle/>
                    <a:p>
                      <a:r>
                        <a:rPr lang="en-US" dirty="0" smtClean="0"/>
                        <a:t>Sunflower oil</a:t>
                      </a:r>
                      <a:endParaRPr lang="en-US" dirty="0"/>
                    </a:p>
                  </a:txBody>
                  <a:tcPr/>
                </a:tc>
                <a:tc>
                  <a:txBody>
                    <a:bodyPr/>
                    <a:lstStyle/>
                    <a:p>
                      <a:r>
                        <a:rPr lang="en-US" baseline="0" dirty="0" smtClean="0"/>
                        <a:t>Two oil production scenarios compared on the basis of improved environmental performance of the overall life cycle</a:t>
                      </a:r>
                      <a:endParaRPr lang="en-US" dirty="0"/>
                    </a:p>
                  </a:txBody>
                  <a:tcPr/>
                </a:tc>
              </a:tr>
              <a:tr h="320040">
                <a:tc>
                  <a:txBody>
                    <a:bodyPr/>
                    <a:lstStyle/>
                    <a:p>
                      <a:r>
                        <a:rPr lang="en-US" dirty="0" smtClean="0"/>
                        <a:t>2</a:t>
                      </a:r>
                      <a:endParaRPr lang="en-US" dirty="0"/>
                    </a:p>
                  </a:txBody>
                  <a:tcPr/>
                </a:tc>
                <a:tc>
                  <a:txBody>
                    <a:bodyPr/>
                    <a:lstStyle/>
                    <a:p>
                      <a:r>
                        <a:rPr lang="en-US" dirty="0" err="1" smtClean="0"/>
                        <a:t>Iraldo</a:t>
                      </a:r>
                      <a:r>
                        <a:rPr lang="en-US" dirty="0" smtClean="0"/>
                        <a:t> et al.</a:t>
                      </a:r>
                      <a:r>
                        <a:rPr lang="en-US" baseline="0" dirty="0" smtClean="0"/>
                        <a:t> 2013</a:t>
                      </a:r>
                      <a:endParaRPr lang="en-US" dirty="0"/>
                    </a:p>
                  </a:txBody>
                  <a:tcPr/>
                </a:tc>
                <a:tc>
                  <a:txBody>
                    <a:bodyPr/>
                    <a:lstStyle/>
                    <a:p>
                      <a:r>
                        <a:rPr lang="en-US" dirty="0" smtClean="0"/>
                        <a:t>Olive oil</a:t>
                      </a:r>
                      <a:endParaRPr lang="en-US" dirty="0"/>
                    </a:p>
                  </a:txBody>
                  <a:tcPr/>
                </a:tc>
                <a:tc>
                  <a:txBody>
                    <a:bodyPr/>
                    <a:lstStyle/>
                    <a:p>
                      <a:r>
                        <a:rPr lang="en-US" baseline="0" dirty="0" smtClean="0"/>
                        <a:t>For s</a:t>
                      </a:r>
                      <a:r>
                        <a:rPr lang="en-US" dirty="0" smtClean="0"/>
                        <a:t>etting</a:t>
                      </a:r>
                      <a:r>
                        <a:rPr lang="en-US" baseline="0" dirty="0" smtClean="0"/>
                        <a:t> up the environmental performance indicators for the product</a:t>
                      </a:r>
                      <a:endParaRPr lang="en-US" dirty="0"/>
                    </a:p>
                  </a:txBody>
                  <a:tcPr/>
                </a:tc>
              </a:tr>
              <a:tr h="457200">
                <a:tc>
                  <a:txBody>
                    <a:bodyPr/>
                    <a:lstStyle/>
                    <a:p>
                      <a:r>
                        <a:rPr lang="en-US" dirty="0" smtClean="0"/>
                        <a:t>3</a:t>
                      </a:r>
                      <a:endParaRPr lang="en-US" dirty="0"/>
                    </a:p>
                  </a:txBody>
                  <a:tcPr/>
                </a:tc>
                <a:tc>
                  <a:txBody>
                    <a:bodyPr/>
                    <a:lstStyle/>
                    <a:p>
                      <a:r>
                        <a:rPr lang="en-US" dirty="0" err="1" smtClean="0"/>
                        <a:t>Salomone</a:t>
                      </a:r>
                      <a:r>
                        <a:rPr lang="en-US" dirty="0" smtClean="0"/>
                        <a:t> &amp; </a:t>
                      </a:r>
                      <a:r>
                        <a:rPr lang="en-US" dirty="0" err="1" smtClean="0"/>
                        <a:t>Ioppolo</a:t>
                      </a:r>
                      <a:r>
                        <a:rPr lang="en-US" dirty="0" smtClean="0"/>
                        <a:t>, 2012</a:t>
                      </a:r>
                      <a:endParaRPr lang="en-US" dirty="0"/>
                    </a:p>
                  </a:txBody>
                  <a:tcPr/>
                </a:tc>
                <a:tc>
                  <a:txBody>
                    <a:bodyPr/>
                    <a:lstStyle/>
                    <a:p>
                      <a:r>
                        <a:rPr lang="en-US" dirty="0" smtClean="0"/>
                        <a:t>Olive oil</a:t>
                      </a:r>
                      <a:endParaRPr lang="en-US" dirty="0"/>
                    </a:p>
                  </a:txBody>
                  <a:tcPr/>
                </a:tc>
                <a:tc>
                  <a:txBody>
                    <a:bodyPr/>
                    <a:lstStyle/>
                    <a:p>
                      <a:r>
                        <a:rPr lang="en-US" dirty="0" smtClean="0"/>
                        <a:t>Used for designing a</a:t>
                      </a:r>
                      <a:r>
                        <a:rPr lang="en-US" baseline="0" dirty="0" smtClean="0"/>
                        <a:t> more efficient and environment friendly local olive oil chain</a:t>
                      </a:r>
                      <a:endParaRPr lang="en-US" dirty="0"/>
                    </a:p>
                  </a:txBody>
                  <a:tcPr/>
                </a:tc>
              </a:tr>
              <a:tr h="457200">
                <a:tc>
                  <a:txBody>
                    <a:bodyPr/>
                    <a:lstStyle/>
                    <a:p>
                      <a:r>
                        <a:rPr lang="en-US" dirty="0" smtClean="0"/>
                        <a:t>4</a:t>
                      </a:r>
                      <a:endParaRPr lang="en-US" dirty="0"/>
                    </a:p>
                  </a:txBody>
                  <a:tcPr/>
                </a:tc>
                <a:tc>
                  <a:txBody>
                    <a:bodyPr/>
                    <a:lstStyle/>
                    <a:p>
                      <a:r>
                        <a:rPr lang="en-US" dirty="0" err="1" smtClean="0"/>
                        <a:t>Avraamides</a:t>
                      </a:r>
                      <a:r>
                        <a:rPr lang="en-US" dirty="0" smtClean="0"/>
                        <a:t> &amp; </a:t>
                      </a:r>
                      <a:r>
                        <a:rPr lang="en-US" dirty="0" err="1" smtClean="0"/>
                        <a:t>Fatta</a:t>
                      </a:r>
                      <a:r>
                        <a:rPr lang="en-US" dirty="0" smtClean="0"/>
                        <a:t>, 2008</a:t>
                      </a:r>
                      <a:endParaRPr lang="en-US" dirty="0"/>
                    </a:p>
                  </a:txBody>
                  <a:tcPr/>
                </a:tc>
                <a:tc>
                  <a:txBody>
                    <a:bodyPr/>
                    <a:lstStyle/>
                    <a:p>
                      <a:r>
                        <a:rPr lang="en-US" dirty="0" smtClean="0"/>
                        <a:t>Olive oil</a:t>
                      </a:r>
                      <a:endParaRPr lang="en-US" dirty="0"/>
                    </a:p>
                  </a:txBody>
                  <a:tcPr/>
                </a:tc>
                <a:tc>
                  <a:txBody>
                    <a:bodyPr/>
                    <a:lstStyle/>
                    <a:p>
                      <a:r>
                        <a:rPr lang="en-US" dirty="0" smtClean="0"/>
                        <a:t>For prioritizing the</a:t>
                      </a:r>
                      <a:r>
                        <a:rPr lang="en-US" baseline="0" dirty="0" smtClean="0"/>
                        <a:t> i</a:t>
                      </a:r>
                      <a:r>
                        <a:rPr lang="en-US" dirty="0" smtClean="0"/>
                        <a:t>ndividual processes of the production system according to their</a:t>
                      </a:r>
                      <a:r>
                        <a:rPr lang="en-US" baseline="0" dirty="0" smtClean="0"/>
                        <a:t> potential of optimization</a:t>
                      </a:r>
                      <a:r>
                        <a:rPr lang="en-US" dirty="0" smtClean="0"/>
                        <a:t> </a:t>
                      </a:r>
                      <a:endParaRPr lang="en-US" dirty="0"/>
                    </a:p>
                  </a:txBody>
                  <a:tcPr/>
                </a:tc>
              </a:tr>
              <a:tr h="370840">
                <a:tc>
                  <a:txBody>
                    <a:bodyPr/>
                    <a:lstStyle/>
                    <a:p>
                      <a:r>
                        <a:rPr lang="en-US" dirty="0" smtClean="0"/>
                        <a:t>5</a:t>
                      </a:r>
                      <a:endParaRPr lang="en-US" dirty="0"/>
                    </a:p>
                  </a:txBody>
                  <a:tcPr/>
                </a:tc>
                <a:tc>
                  <a:txBody>
                    <a:bodyPr/>
                    <a:lstStyle/>
                    <a:p>
                      <a:r>
                        <a:rPr lang="en-US" dirty="0" err="1" smtClean="0"/>
                        <a:t>Subramaniam</a:t>
                      </a:r>
                      <a:r>
                        <a:rPr lang="en-US" dirty="0" smtClean="0"/>
                        <a:t> et al. 2008</a:t>
                      </a:r>
                      <a:endParaRPr lang="en-US" dirty="0"/>
                    </a:p>
                  </a:txBody>
                  <a:tcPr/>
                </a:tc>
                <a:tc>
                  <a:txBody>
                    <a:bodyPr/>
                    <a:lstStyle/>
                    <a:p>
                      <a:r>
                        <a:rPr lang="en-US" dirty="0" smtClean="0"/>
                        <a:t>Palm oil</a:t>
                      </a:r>
                      <a:endParaRPr lang="en-US" dirty="0"/>
                    </a:p>
                  </a:txBody>
                  <a:tcPr/>
                </a:tc>
                <a:tc>
                  <a:txBody>
                    <a:bodyPr/>
                    <a:lstStyle/>
                    <a:p>
                      <a:r>
                        <a:rPr lang="en-US" dirty="0" smtClean="0"/>
                        <a:t>For recommending the alternative sludge treatment</a:t>
                      </a:r>
                      <a:r>
                        <a:rPr lang="en-US" baseline="0" dirty="0" smtClean="0"/>
                        <a:t> options</a:t>
                      </a:r>
                      <a:endParaRPr lang="en-US" dirty="0"/>
                    </a:p>
                  </a:txBody>
                  <a:tcPr/>
                </a:tc>
              </a:tr>
            </a:tbl>
          </a:graphicData>
        </a:graphic>
      </p:graphicFrame>
    </p:spTree>
    <p:extLst>
      <p:ext uri="{BB962C8B-B14F-4D97-AF65-F5344CB8AC3E}">
        <p14:creationId xmlns:p14="http://schemas.microsoft.com/office/powerpoint/2010/main" val="4106135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Potential benefits that Indian edible oil supply chains can exploit</a:t>
            </a:r>
            <a:endParaRPr lang="en-US" sz="3200" b="1"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12</a:t>
            </a:fld>
            <a:endParaRPr lang="en-US"/>
          </a:p>
        </p:txBody>
      </p:sp>
      <p:sp>
        <p:nvSpPr>
          <p:cNvPr id="4" name="Content Placeholder 3"/>
          <p:cNvSpPr>
            <a:spLocks noGrp="1"/>
          </p:cNvSpPr>
          <p:nvPr>
            <p:ph sz="quarter" idx="1"/>
          </p:nvPr>
        </p:nvSpPr>
        <p:spPr>
          <a:xfrm>
            <a:off x="304800" y="1600200"/>
            <a:ext cx="8610600" cy="4876800"/>
          </a:xfrm>
        </p:spPr>
        <p:txBody>
          <a:bodyPr>
            <a:normAutofit lnSpcReduction="10000"/>
          </a:bodyPr>
          <a:lstStyle/>
          <a:p>
            <a:r>
              <a:rPr lang="en-US" sz="2400" dirty="0" smtClean="0"/>
              <a:t>Improved production efficiencies</a:t>
            </a:r>
          </a:p>
          <a:p>
            <a:r>
              <a:rPr lang="en-US" sz="2400" dirty="0" smtClean="0"/>
              <a:t>Producing </a:t>
            </a:r>
            <a:r>
              <a:rPr lang="en-US" sz="2400" dirty="0"/>
              <a:t>high quality products </a:t>
            </a:r>
            <a:r>
              <a:rPr lang="en-US" sz="2400" dirty="0" smtClean="0"/>
              <a:t>of </a:t>
            </a:r>
            <a:r>
              <a:rPr lang="en-US" sz="2400" dirty="0"/>
              <a:t>added </a:t>
            </a:r>
            <a:r>
              <a:rPr lang="en-US" sz="2400" dirty="0" smtClean="0"/>
              <a:t>value from the less-valued side-streams of oil extraction i.e. oil cakes</a:t>
            </a:r>
          </a:p>
          <a:p>
            <a:pPr lvl="1"/>
            <a:r>
              <a:rPr lang="en-US" dirty="0" smtClean="0"/>
              <a:t>Bio-pesticides, food preservatives, protein supplements</a:t>
            </a:r>
          </a:p>
          <a:p>
            <a:r>
              <a:rPr lang="en-US" sz="2400" dirty="0" smtClean="0"/>
              <a:t>Quantification of direct and indirect environmental impacts can be used for evaluating and comparing the overall performance of different alternatives at each life cycle stage</a:t>
            </a:r>
          </a:p>
          <a:p>
            <a:r>
              <a:rPr lang="en-US" sz="2400" dirty="0" smtClean="0"/>
              <a:t>LCA results would be used for eco-labelling of edible oils</a:t>
            </a:r>
          </a:p>
          <a:p>
            <a:r>
              <a:rPr lang="en-US" sz="2400" dirty="0" smtClean="0"/>
              <a:t>Finally, the </a:t>
            </a:r>
            <a:r>
              <a:rPr lang="en-US" sz="2400" dirty="0"/>
              <a:t>sustainable </a:t>
            </a:r>
            <a:r>
              <a:rPr lang="en-US" sz="2400" dirty="0" smtClean="0"/>
              <a:t>practices which </a:t>
            </a:r>
            <a:r>
              <a:rPr lang="en-US" sz="2400" dirty="0"/>
              <a:t>are correctly </a:t>
            </a:r>
            <a:r>
              <a:rPr lang="en-US" sz="2400" dirty="0" smtClean="0"/>
              <a:t>supported by through environment friendly claims can provide </a:t>
            </a:r>
            <a:r>
              <a:rPr lang="en-US" sz="2400" dirty="0"/>
              <a:t>significant </a:t>
            </a:r>
            <a:r>
              <a:rPr lang="en-US" sz="2400" dirty="0" smtClean="0"/>
              <a:t>competitive advantage </a:t>
            </a:r>
            <a:r>
              <a:rPr lang="en-US" sz="2400" dirty="0"/>
              <a:t>both at local and global level </a:t>
            </a:r>
            <a:br>
              <a:rPr lang="en-US" sz="2400" dirty="0"/>
            </a:br>
            <a:endParaRPr lang="en-US" sz="2400" dirty="0" smtClean="0"/>
          </a:p>
          <a:p>
            <a:endParaRPr lang="en-US" dirty="0"/>
          </a:p>
        </p:txBody>
      </p:sp>
    </p:spTree>
    <p:extLst>
      <p:ext uri="{BB962C8B-B14F-4D97-AF65-F5344CB8AC3E}">
        <p14:creationId xmlns:p14="http://schemas.microsoft.com/office/powerpoint/2010/main" val="1148551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lstStyle/>
          <a:p>
            <a:pPr algn="ctr"/>
            <a:r>
              <a:rPr lang="en-US" b="1" dirty="0" smtClean="0"/>
              <a:t>Conclusion</a:t>
            </a:r>
            <a:endParaRPr lang="en-US" b="1"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13</a:t>
            </a:fld>
            <a:endParaRPr lang="en-US"/>
          </a:p>
        </p:txBody>
      </p:sp>
      <p:sp>
        <p:nvSpPr>
          <p:cNvPr id="3" name="Content Placeholder 2"/>
          <p:cNvSpPr>
            <a:spLocks noGrp="1"/>
          </p:cNvSpPr>
          <p:nvPr>
            <p:ph sz="quarter" idx="1"/>
          </p:nvPr>
        </p:nvSpPr>
        <p:spPr>
          <a:xfrm>
            <a:off x="533400" y="1644649"/>
            <a:ext cx="7981950" cy="4908551"/>
          </a:xfrm>
        </p:spPr>
        <p:txBody>
          <a:bodyPr>
            <a:normAutofit lnSpcReduction="10000"/>
          </a:bodyPr>
          <a:lstStyle/>
          <a:p>
            <a:r>
              <a:rPr lang="en-IN" sz="2600" dirty="0"/>
              <a:t>T</a:t>
            </a:r>
            <a:r>
              <a:rPr lang="en-IN" sz="2600" dirty="0" smtClean="0"/>
              <a:t>here is an immediate need for aligning the food chains with respect to global business environment, especially, for </a:t>
            </a:r>
            <a:r>
              <a:rPr lang="en-IN" sz="2600" dirty="0"/>
              <a:t>a developing economy like India which is largely dependent on </a:t>
            </a:r>
            <a:r>
              <a:rPr lang="en-IN" sz="2600" dirty="0" smtClean="0"/>
              <a:t>agriculture</a:t>
            </a:r>
          </a:p>
          <a:p>
            <a:r>
              <a:rPr lang="en-IN" sz="2600" dirty="0" smtClean="0"/>
              <a:t>Mapping </a:t>
            </a:r>
            <a:r>
              <a:rPr lang="en-IN" sz="2600" dirty="0"/>
              <a:t>of </a:t>
            </a:r>
            <a:r>
              <a:rPr lang="en-IN" sz="2600" dirty="0" smtClean="0"/>
              <a:t>the existing environmental </a:t>
            </a:r>
            <a:r>
              <a:rPr lang="en-IN" sz="2600" dirty="0"/>
              <a:t>issues within the edible oil supply </a:t>
            </a:r>
            <a:r>
              <a:rPr lang="en-IN" sz="2600" dirty="0" smtClean="0"/>
              <a:t>chains is important for improving the overall </a:t>
            </a:r>
            <a:r>
              <a:rPr lang="en-US" sz="2600" dirty="0" smtClean="0"/>
              <a:t>overall sustainability </a:t>
            </a:r>
          </a:p>
          <a:p>
            <a:r>
              <a:rPr lang="en-IN" sz="2600" dirty="0" smtClean="0"/>
              <a:t>In </a:t>
            </a:r>
            <a:r>
              <a:rPr lang="en-IN" sz="2600" dirty="0"/>
              <a:t>this context life cycle approach has been widely </a:t>
            </a:r>
            <a:r>
              <a:rPr lang="en-IN" sz="2600" dirty="0" smtClean="0"/>
              <a:t>recognized </a:t>
            </a:r>
            <a:r>
              <a:rPr lang="en-IN" sz="2600" dirty="0"/>
              <a:t>for </a:t>
            </a:r>
            <a:r>
              <a:rPr lang="en-IN" sz="2600" dirty="0" smtClean="0"/>
              <a:t>analysing the sustainability of products</a:t>
            </a:r>
          </a:p>
          <a:p>
            <a:r>
              <a:rPr lang="en-US" sz="2600" dirty="0" smtClean="0"/>
              <a:t>The use of LCA would </a:t>
            </a:r>
            <a:r>
              <a:rPr lang="en-US" sz="2600" dirty="0"/>
              <a:t>prove a potential tool for designing a more efficient and environment friendly edible oil </a:t>
            </a:r>
            <a:r>
              <a:rPr lang="en-US" sz="2600" dirty="0" smtClean="0"/>
              <a:t>chains</a:t>
            </a:r>
            <a:endParaRPr lang="en-IN" sz="2600" dirty="0"/>
          </a:p>
          <a:p>
            <a:endParaRPr lang="en-US" dirty="0"/>
          </a:p>
        </p:txBody>
      </p:sp>
    </p:spTree>
    <p:extLst>
      <p:ext uri="{BB962C8B-B14F-4D97-AF65-F5344CB8AC3E}">
        <p14:creationId xmlns:p14="http://schemas.microsoft.com/office/powerpoint/2010/main" val="18044212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14</a:t>
            </a:fld>
            <a:endParaRPr lang="en-US"/>
          </a:p>
        </p:txBody>
      </p:sp>
      <p:sp>
        <p:nvSpPr>
          <p:cNvPr id="5" name="Rectangle 4"/>
          <p:cNvSpPr/>
          <p:nvPr/>
        </p:nvSpPr>
        <p:spPr>
          <a:xfrm>
            <a:off x="1676400" y="2895600"/>
            <a:ext cx="5247025" cy="1200329"/>
          </a:xfrm>
          <a:prstGeom prst="rect">
            <a:avLst/>
          </a:prstGeom>
          <a:noFill/>
        </p:spPr>
        <p:txBody>
          <a:bodyPr wrap="square" lIns="91440" tIns="45720" rIns="91440" bIns="45720">
            <a:spAutoFit/>
          </a:bodyPr>
          <a:lstStyle/>
          <a:p>
            <a:pPr algn="ctr"/>
            <a:r>
              <a:rPr lang="en-US" sz="72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a:t>
            </a:r>
            <a:endParaRPr lang="en-US" sz="72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0495217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401" y="624110"/>
            <a:ext cx="6589199" cy="747490"/>
          </a:xfrm>
        </p:spPr>
        <p:txBody>
          <a:bodyPr>
            <a:normAutofit fontScale="90000"/>
          </a:bodyPr>
          <a:lstStyle/>
          <a:p>
            <a:pPr algn="ctr"/>
            <a:r>
              <a:rPr lang="en-US" b="1" cap="none" dirty="0" smtClean="0"/>
              <a:t>Introduction</a:t>
            </a:r>
            <a:endParaRPr lang="en-US" b="1" cap="none"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3" name="Content Placeholder 2"/>
          <p:cNvSpPr>
            <a:spLocks noGrp="1"/>
          </p:cNvSpPr>
          <p:nvPr>
            <p:ph sz="quarter" idx="1"/>
          </p:nvPr>
        </p:nvSpPr>
        <p:spPr>
          <a:xfrm>
            <a:off x="685800" y="1600200"/>
            <a:ext cx="7848599" cy="5029200"/>
          </a:xfrm>
        </p:spPr>
        <p:txBody>
          <a:bodyPr>
            <a:normAutofit/>
          </a:bodyPr>
          <a:lstStyle/>
          <a:p>
            <a:r>
              <a:rPr lang="en-US" sz="2400" cap="none" dirty="0" smtClean="0">
                <a:latin typeface="Calibri" panose="020F0502020204030204" pitchFamily="34" charset="0"/>
                <a:cs typeface="Calibri" panose="020F0502020204030204" pitchFamily="34" charset="0"/>
              </a:rPr>
              <a:t>The issue of sustainability </a:t>
            </a:r>
            <a:r>
              <a:rPr lang="en-US" sz="2400" cap="none" dirty="0" smtClean="0">
                <a:latin typeface="Calibri" panose="020F0502020204030204" pitchFamily="34" charset="0"/>
                <a:cs typeface="Calibri" panose="020F0502020204030204" pitchFamily="34" charset="0"/>
              </a:rPr>
              <a:t>has </a:t>
            </a:r>
            <a:r>
              <a:rPr lang="en-US" sz="2400" cap="none" dirty="0" smtClean="0">
                <a:latin typeface="Calibri" panose="020F0502020204030204" pitchFamily="34" charset="0"/>
                <a:cs typeface="Calibri" panose="020F0502020204030204" pitchFamily="34" charset="0"/>
              </a:rPr>
              <a:t>become a focus in the management of supply chains</a:t>
            </a:r>
          </a:p>
          <a:p>
            <a:r>
              <a:rPr lang="en-US" sz="2400" dirty="0"/>
              <a:t>Environmental impact is one of the major issues of concern when addressing the sustainable consumption and production of food supply chains</a:t>
            </a:r>
            <a:endParaRPr lang="en-US" sz="2400" cap="none" dirty="0" smtClean="0">
              <a:latin typeface="Calibri" panose="020F0502020204030204" pitchFamily="34" charset="0"/>
              <a:cs typeface="Calibri" panose="020F0502020204030204" pitchFamily="34" charset="0"/>
            </a:endParaRPr>
          </a:p>
          <a:p>
            <a:r>
              <a:rPr lang="en-US" sz="2400" cap="none" dirty="0" smtClean="0">
                <a:latin typeface="Calibri" panose="020F0502020204030204" pitchFamily="34" charset="0"/>
                <a:cs typeface="Calibri" panose="020F0502020204030204" pitchFamily="34" charset="0"/>
              </a:rPr>
              <a:t>This has increased the interest in making the shift towards the </a:t>
            </a:r>
            <a:r>
              <a:rPr lang="en-US" sz="2400" dirty="0" smtClean="0">
                <a:latin typeface="Calibri" panose="020F0502020204030204" pitchFamily="34" charset="0"/>
                <a:cs typeface="Calibri" panose="020F0502020204030204" pitchFamily="34" charset="0"/>
              </a:rPr>
              <a:t>more </a:t>
            </a:r>
            <a:r>
              <a:rPr lang="en-US" sz="2400" cap="none" dirty="0" smtClean="0">
                <a:latin typeface="Calibri" panose="020F0502020204030204" pitchFamily="34" charset="0"/>
                <a:cs typeface="Calibri" panose="020F0502020204030204" pitchFamily="34" charset="0"/>
              </a:rPr>
              <a:t>sustainable</a:t>
            </a:r>
          </a:p>
          <a:p>
            <a:r>
              <a:rPr lang="en-US" sz="2400" cap="none" dirty="0" smtClean="0">
                <a:latin typeface="Calibri" panose="020F0502020204030204" pitchFamily="34" charset="0"/>
                <a:cs typeface="Calibri" panose="020F0502020204030204" pitchFamily="34" charset="0"/>
              </a:rPr>
              <a:t>However, there is paucity of applied knowledge that can inform policy makers, manufacturers, &amp; consumers</a:t>
            </a:r>
          </a:p>
          <a:p>
            <a:r>
              <a:rPr lang="en-US" sz="2400" dirty="0"/>
              <a:t>Considering the fact that India is exposed to huge economic burden </a:t>
            </a:r>
            <a:r>
              <a:rPr lang="en-US" sz="2400" dirty="0" smtClean="0"/>
              <a:t>of food imports, especially </a:t>
            </a:r>
            <a:r>
              <a:rPr lang="en-US" sz="2400" smtClean="0"/>
              <a:t>edible </a:t>
            </a:r>
            <a:r>
              <a:rPr lang="en-US" sz="2400" smtClean="0"/>
              <a:t>oils</a:t>
            </a:r>
            <a:r>
              <a:rPr lang="en-US" sz="2400" dirty="0" smtClean="0"/>
              <a:t>, </a:t>
            </a:r>
            <a:r>
              <a:rPr lang="en-US" sz="2400" dirty="0"/>
              <a:t>there is need of critical </a:t>
            </a:r>
            <a:r>
              <a:rPr lang="en-US" sz="2400" dirty="0" smtClean="0"/>
              <a:t>re-examination </a:t>
            </a:r>
            <a:r>
              <a:rPr lang="en-US" sz="2400" dirty="0"/>
              <a:t>of the supply chains</a:t>
            </a:r>
            <a:endParaRPr lang="en-US" sz="2400" cap="non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4182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defTabSz="685800" rtl="0">
              <a:lnSpc>
                <a:spcPct val="90000"/>
              </a:lnSpc>
              <a:spcBef>
                <a:spcPct val="0"/>
              </a:spcBef>
            </a:pPr>
            <a:r>
              <a:rPr lang="en-US" sz="3300" b="1" dirty="0" smtClean="0">
                <a:latin typeface="+mj-lt"/>
              </a:rPr>
              <a:t>Environmental responsibility</a:t>
            </a:r>
            <a:endParaRPr lang="en-US" sz="3300" b="1" dirty="0">
              <a:latin typeface="+mj-lt"/>
            </a:endParaRPr>
          </a:p>
        </p:txBody>
      </p:sp>
      <p:sp>
        <p:nvSpPr>
          <p:cNvPr id="4" name="Footer Placeholder 3"/>
          <p:cNvSpPr>
            <a:spLocks noGrp="1"/>
          </p:cNvSpPr>
          <p:nvPr>
            <p:ph type="ftr" sz="quarter" idx="11"/>
          </p:nvPr>
        </p:nvSpPr>
        <p:spPr>
          <a:xfrm>
            <a:off x="533400" y="6356350"/>
            <a:ext cx="8382000" cy="501650"/>
          </a:xfrm>
        </p:spPr>
        <p:txBody>
          <a:bodyPr/>
          <a:lstStyle/>
          <a:p>
            <a:pPr algn="l"/>
            <a:r>
              <a:rPr lang="en-IN" dirty="0"/>
              <a:t>Current </a:t>
            </a:r>
            <a:r>
              <a:rPr lang="en-IN" dirty="0" smtClean="0"/>
              <a:t>Science 2012, 102,6: 867-873; </a:t>
            </a:r>
            <a:r>
              <a:rPr lang="en-IN" dirty="0"/>
              <a:t>Food </a:t>
            </a:r>
            <a:r>
              <a:rPr lang="en-IN" dirty="0" smtClean="0"/>
              <a:t>Policy</a:t>
            </a:r>
            <a:r>
              <a:rPr lang="en-IN" dirty="0"/>
              <a:t> </a:t>
            </a:r>
            <a:r>
              <a:rPr lang="en-IN" dirty="0" smtClean="0"/>
              <a:t>2012, 37: 255-263</a:t>
            </a:r>
            <a:endParaRPr lang="en-US" dirty="0"/>
          </a:p>
        </p:txBody>
      </p:sp>
      <p:sp>
        <p:nvSpPr>
          <p:cNvPr id="3" name="Content Placeholder 2"/>
          <p:cNvSpPr>
            <a:spLocks noGrp="1"/>
          </p:cNvSpPr>
          <p:nvPr>
            <p:ph sz="quarter" idx="1"/>
          </p:nvPr>
        </p:nvSpPr>
        <p:spPr/>
        <p:txBody>
          <a:bodyPr>
            <a:normAutofit/>
          </a:bodyPr>
          <a:lstStyle/>
          <a:p>
            <a:r>
              <a:rPr lang="en-US" sz="2400" dirty="0" smtClean="0"/>
              <a:t>Agriculture based </a:t>
            </a:r>
            <a:r>
              <a:rPr lang="en-IN" sz="2400" dirty="0" smtClean="0"/>
              <a:t>supply </a:t>
            </a:r>
            <a:r>
              <a:rPr lang="en-IN" sz="2400" dirty="0"/>
              <a:t>chains are of </a:t>
            </a:r>
            <a:r>
              <a:rPr lang="en-IN" sz="2400" dirty="0" smtClean="0"/>
              <a:t>great </a:t>
            </a:r>
            <a:r>
              <a:rPr lang="en-IN" sz="2400" dirty="0"/>
              <a:t>importance to human beings and hence are expected to have outlook based on global and ecological </a:t>
            </a:r>
            <a:r>
              <a:rPr lang="en-IN" sz="2400" dirty="0" smtClean="0"/>
              <a:t>approach</a:t>
            </a:r>
          </a:p>
          <a:p>
            <a:r>
              <a:rPr lang="en-US" sz="2400" dirty="0" smtClean="0"/>
              <a:t>Food chains have the responsibility of enhancing their production in view of the declining resource availability </a:t>
            </a:r>
          </a:p>
          <a:p>
            <a:r>
              <a:rPr lang="en-US" sz="2400" dirty="0" smtClean="0"/>
              <a:t>India </a:t>
            </a:r>
            <a:r>
              <a:rPr lang="en-US" sz="2400" dirty="0"/>
              <a:t>is among the leading edible oil economies in the world; oilseeds constitute a major component of agricultural economy in terms of area, production and value </a:t>
            </a:r>
          </a:p>
          <a:p>
            <a:r>
              <a:rPr lang="en-US" sz="2400" dirty="0" smtClean="0"/>
              <a:t>Indian edible oil </a:t>
            </a:r>
            <a:r>
              <a:rPr lang="en-US" sz="2400" dirty="0"/>
              <a:t>supply </a:t>
            </a:r>
            <a:r>
              <a:rPr lang="en-US" sz="2400" dirty="0" smtClean="0"/>
              <a:t>chains are </a:t>
            </a:r>
            <a:r>
              <a:rPr lang="en-US" sz="2400" dirty="0"/>
              <a:t>currently facing several challenges </a:t>
            </a:r>
            <a:r>
              <a:rPr lang="en-US" sz="2400" dirty="0" smtClean="0"/>
              <a:t>and their current performance is unsustainable </a:t>
            </a:r>
          </a:p>
        </p:txBody>
      </p:sp>
    </p:spTree>
    <p:extLst>
      <p:ext uri="{BB962C8B-B14F-4D97-AF65-F5344CB8AC3E}">
        <p14:creationId xmlns:p14="http://schemas.microsoft.com/office/powerpoint/2010/main" val="3528615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Key actors </a:t>
            </a:r>
            <a:r>
              <a:rPr lang="en-US" sz="3200" b="1" dirty="0"/>
              <a:t>influencing the sustainability of Indian edible oil supply chains</a:t>
            </a:r>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600025594"/>
              </p:ext>
            </p:extLst>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045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Key factors </a:t>
            </a:r>
            <a:r>
              <a:rPr lang="en-US" sz="3200" b="1" dirty="0"/>
              <a:t>influencing the sustainability of Indian edible oil supply chains</a:t>
            </a:r>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912729652"/>
              </p:ext>
            </p:extLst>
          </p:nvPr>
        </p:nvGraphicFramePr>
        <p:xfrm>
          <a:off x="612775" y="1676400"/>
          <a:ext cx="8153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5448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Key factors </a:t>
            </a:r>
            <a:r>
              <a:rPr lang="en-US" sz="3200" b="1" dirty="0"/>
              <a:t>influencing the sustainability of Indian edible oil supply chains</a:t>
            </a:r>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4220540189"/>
              </p:ext>
            </p:extLst>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7077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graphicFrame>
        <p:nvGraphicFramePr>
          <p:cNvPr id="5" name="Diagram 4"/>
          <p:cNvGraphicFramePr/>
          <p:nvPr>
            <p:extLst>
              <p:ext uri="{D42A27DB-BD31-4B8C-83A1-F6EECF244321}">
                <p14:modId xmlns:p14="http://schemas.microsoft.com/office/powerpoint/2010/main" val="2613347317"/>
              </p:ext>
            </p:extLst>
          </p:nvPr>
        </p:nvGraphicFramePr>
        <p:xfrm>
          <a:off x="32004" y="1981200"/>
          <a:ext cx="9035796"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5"/>
          <p:cNvSpPr txBox="1">
            <a:spLocks noGrp="1"/>
          </p:cNvSpPr>
          <p:nvPr>
            <p:ph type="title"/>
          </p:nvPr>
        </p:nvSpPr>
        <p:spPr>
          <a:xfrm>
            <a:off x="381000" y="185291"/>
            <a:ext cx="8537448" cy="1077218"/>
          </a:xfrm>
          <a:prstGeom prst="rect">
            <a:avLst/>
          </a:prstGeom>
          <a:noFill/>
        </p:spPr>
        <p:txBody>
          <a:bodyPr wrap="square" rtlCol="0">
            <a:spAutoFit/>
          </a:bodyPr>
          <a:lstStyle/>
          <a:p>
            <a:pPr algn="ctr"/>
            <a:r>
              <a:rPr lang="en-US" sz="3200" b="1" dirty="0" smtClean="0"/>
              <a:t>Major environmental issues present within edible oil supply chains</a:t>
            </a:r>
            <a:endParaRPr lang="en-US" sz="3200" b="1" dirty="0"/>
          </a:p>
        </p:txBody>
      </p:sp>
    </p:spTree>
    <p:extLst>
      <p:ext uri="{BB962C8B-B14F-4D97-AF65-F5344CB8AC3E}">
        <p14:creationId xmlns:p14="http://schemas.microsoft.com/office/powerpoint/2010/main" val="790707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01000" cy="1066800"/>
          </a:xfrm>
        </p:spPr>
        <p:txBody>
          <a:bodyPr>
            <a:noAutofit/>
          </a:bodyPr>
          <a:lstStyle/>
          <a:p>
            <a:pPr algn="ctr"/>
            <a:r>
              <a:rPr lang="en-IN" sz="3200" b="1" dirty="0"/>
              <a:t>I</a:t>
            </a:r>
            <a:r>
              <a:rPr lang="en-US" sz="3200" b="1" dirty="0"/>
              <a:t>ntegration of sustainability in supply chain</a:t>
            </a:r>
          </a:p>
        </p:txBody>
      </p:sp>
      <p:sp>
        <p:nvSpPr>
          <p:cNvPr id="5" name="Footer Placeholder 4"/>
          <p:cNvSpPr>
            <a:spLocks noGrp="1"/>
          </p:cNvSpPr>
          <p:nvPr>
            <p:ph type="ftr" sz="quarter" idx="11"/>
          </p:nvPr>
        </p:nvSpPr>
        <p:spPr>
          <a:xfrm>
            <a:off x="1143000" y="6305550"/>
            <a:ext cx="7467600" cy="476250"/>
          </a:xfrm>
        </p:spPr>
        <p:txBody>
          <a:bodyPr/>
          <a:lstStyle/>
          <a:p>
            <a:pPr algn="l"/>
            <a:r>
              <a:rPr lang="en-US" sz="1600" dirty="0" err="1"/>
              <a:t>Kloepffler</a:t>
            </a:r>
            <a:r>
              <a:rPr lang="en-US" sz="1600" dirty="0"/>
              <a:t>, 2008</a:t>
            </a:r>
            <a:r>
              <a:rPr lang="en-US" sz="1600" dirty="0" smtClean="0"/>
              <a:t>; Parker et al., 2009</a:t>
            </a:r>
            <a:endParaRPr lang="en-US" sz="1600"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sp>
        <p:nvSpPr>
          <p:cNvPr id="3" name="Content Placeholder 2"/>
          <p:cNvSpPr>
            <a:spLocks noGrp="1"/>
          </p:cNvSpPr>
          <p:nvPr>
            <p:ph sz="quarter" idx="1"/>
          </p:nvPr>
        </p:nvSpPr>
        <p:spPr>
          <a:xfrm>
            <a:off x="762000" y="1600200"/>
            <a:ext cx="7498080" cy="5181600"/>
          </a:xfrm>
        </p:spPr>
        <p:txBody>
          <a:bodyPr/>
          <a:lstStyle/>
          <a:p>
            <a:r>
              <a:rPr lang="en-US" sz="2400" b="1" dirty="0" smtClean="0"/>
              <a:t>Objective</a:t>
            </a:r>
            <a:r>
              <a:rPr lang="en-US" sz="2400" dirty="0" smtClean="0"/>
              <a:t> – To  identify the process of edible oil production systems that influence the overall performance of supply chain using life cycle approach</a:t>
            </a:r>
          </a:p>
          <a:p>
            <a:r>
              <a:rPr lang="en-US" sz="2400" b="1" dirty="0" smtClean="0"/>
              <a:t>Life cycle approach </a:t>
            </a:r>
            <a:r>
              <a:rPr lang="en-US" sz="2400" dirty="0" smtClean="0"/>
              <a:t>– essential for controlling process inefficiencies and optimal use of resources</a:t>
            </a:r>
          </a:p>
          <a:p>
            <a:r>
              <a:rPr lang="en-US" sz="2400" dirty="0"/>
              <a:t>Quantification of the resource and energy flows and environmental impacts can contribute to find improvement options for sustainable </a:t>
            </a:r>
            <a:r>
              <a:rPr lang="en-US" sz="2400" dirty="0" smtClean="0"/>
              <a:t>production</a:t>
            </a:r>
            <a:endParaRPr lang="en-US" sz="2400" dirty="0"/>
          </a:p>
          <a:p>
            <a:r>
              <a:rPr lang="en-US" sz="2400" dirty="0" smtClean="0"/>
              <a:t>Improving the situation is in the financial interest of the nation</a:t>
            </a:r>
          </a:p>
        </p:txBody>
      </p:sp>
    </p:spTree>
    <p:extLst>
      <p:ext uri="{BB962C8B-B14F-4D97-AF65-F5344CB8AC3E}">
        <p14:creationId xmlns:p14="http://schemas.microsoft.com/office/powerpoint/2010/main" val="3267919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lstStyle/>
          <a:p>
            <a:pPr algn="ctr"/>
            <a:r>
              <a:rPr lang="en-US" b="1" dirty="0" smtClean="0"/>
              <a:t>Life Cycle Assessment (LCA)</a:t>
            </a:r>
            <a:endParaRPr lang="en-US" b="1" dirty="0"/>
          </a:p>
        </p:txBody>
      </p:sp>
      <p:sp>
        <p:nvSpPr>
          <p:cNvPr id="4" name="Slide Number Placeholder 3"/>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3" name="Content Placeholder 2"/>
          <p:cNvSpPr>
            <a:spLocks noGrp="1"/>
          </p:cNvSpPr>
          <p:nvPr>
            <p:ph sz="quarter" idx="1"/>
          </p:nvPr>
        </p:nvSpPr>
        <p:spPr>
          <a:xfrm>
            <a:off x="457200" y="1494753"/>
            <a:ext cx="8058150" cy="4861598"/>
          </a:xfrm>
        </p:spPr>
        <p:txBody>
          <a:bodyPr>
            <a:normAutofit fontScale="92500"/>
          </a:bodyPr>
          <a:lstStyle/>
          <a:p>
            <a:pPr>
              <a:lnSpc>
                <a:spcPct val="110000"/>
              </a:lnSpc>
            </a:pPr>
            <a:r>
              <a:rPr lang="en-IN" sz="2600" dirty="0" smtClean="0"/>
              <a:t>Internationally </a:t>
            </a:r>
            <a:r>
              <a:rPr lang="en-IN" sz="2600" dirty="0"/>
              <a:t>recognized environmental management tool for assessing the environmental profile of products or </a:t>
            </a:r>
            <a:r>
              <a:rPr lang="en-IN" sz="2600" dirty="0" smtClean="0"/>
              <a:t>processes</a:t>
            </a:r>
          </a:p>
          <a:p>
            <a:pPr>
              <a:lnSpc>
                <a:spcPct val="110000"/>
              </a:lnSpc>
            </a:pPr>
            <a:r>
              <a:rPr lang="en-IN" sz="2600" dirty="0" smtClean="0"/>
              <a:t>All </a:t>
            </a:r>
            <a:r>
              <a:rPr lang="en-IN" sz="2600" dirty="0"/>
              <a:t>the life cycle stages of a product starting from raw material extraction to waste disposal are analysed </a:t>
            </a:r>
            <a:r>
              <a:rPr lang="en-IN" sz="2600" dirty="0" smtClean="0"/>
              <a:t>via </a:t>
            </a:r>
            <a:r>
              <a:rPr lang="en-IN" sz="2600" dirty="0"/>
              <a:t>accounting all the resource consumption and environmental </a:t>
            </a:r>
            <a:r>
              <a:rPr lang="en-IN" sz="2600" dirty="0" smtClean="0"/>
              <a:t>flows </a:t>
            </a:r>
          </a:p>
          <a:p>
            <a:pPr>
              <a:lnSpc>
                <a:spcPct val="110000"/>
              </a:lnSpc>
            </a:pPr>
            <a:r>
              <a:rPr lang="en-IN" sz="2600" dirty="0" smtClean="0"/>
              <a:t>LCA ultimately allows to</a:t>
            </a:r>
          </a:p>
          <a:p>
            <a:pPr lvl="1">
              <a:lnSpc>
                <a:spcPct val="110000"/>
              </a:lnSpc>
            </a:pPr>
            <a:r>
              <a:rPr lang="en-IN" sz="2400" dirty="0"/>
              <a:t>i</a:t>
            </a:r>
            <a:r>
              <a:rPr lang="en-IN" sz="2400" dirty="0" smtClean="0"/>
              <a:t>dentify the </a:t>
            </a:r>
            <a:r>
              <a:rPr lang="en-IN" sz="2400" dirty="0"/>
              <a:t>unit processes having significant environmental </a:t>
            </a:r>
            <a:r>
              <a:rPr lang="en-IN" sz="2400" dirty="0" smtClean="0"/>
              <a:t>impacts</a:t>
            </a:r>
          </a:p>
          <a:p>
            <a:pPr lvl="1">
              <a:lnSpc>
                <a:spcPct val="110000"/>
              </a:lnSpc>
            </a:pPr>
            <a:r>
              <a:rPr lang="en-US" sz="2400" dirty="0" smtClean="0"/>
              <a:t>assess the impacts </a:t>
            </a:r>
            <a:r>
              <a:rPr lang="en-US" sz="2400" dirty="0"/>
              <a:t>at each </a:t>
            </a:r>
            <a:r>
              <a:rPr lang="en-US" sz="2400" dirty="0" smtClean="0"/>
              <a:t>step</a:t>
            </a:r>
          </a:p>
          <a:p>
            <a:pPr lvl="1">
              <a:lnSpc>
                <a:spcPct val="110000"/>
              </a:lnSpc>
            </a:pPr>
            <a:r>
              <a:rPr lang="en-US" sz="2400" dirty="0" smtClean="0"/>
              <a:t>show </a:t>
            </a:r>
            <a:r>
              <a:rPr lang="en-US" sz="2400" dirty="0"/>
              <a:t>where major improvements can be </a:t>
            </a:r>
            <a:r>
              <a:rPr lang="en-US" sz="2400" dirty="0" smtClean="0"/>
              <a:t>made</a:t>
            </a:r>
            <a:endParaRPr lang="en-US" sz="2400" dirty="0"/>
          </a:p>
        </p:txBody>
      </p:sp>
    </p:spTree>
    <p:extLst>
      <p:ext uri="{BB962C8B-B14F-4D97-AF65-F5344CB8AC3E}">
        <p14:creationId xmlns:p14="http://schemas.microsoft.com/office/powerpoint/2010/main" val="19494211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Theme1" id="{1566FB92-0EDC-4BD2-9621-99F56512918D}" vid="{C97B67F2-6B78-45D9-BFEB-1BF84CC9FE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3850</TotalTime>
  <Words>1338</Words>
  <Application>Microsoft Office PowerPoint</Application>
  <PresentationFormat>On-screen Show (4:3)</PresentationFormat>
  <Paragraphs>169</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Tw Cen MT</vt:lpstr>
      <vt:lpstr>Wingdings</vt:lpstr>
      <vt:lpstr>Wingdings 2</vt:lpstr>
      <vt:lpstr>Theme1</vt:lpstr>
      <vt:lpstr>Mapping environmental issues within edible oil supply chains: A life cycle approach</vt:lpstr>
      <vt:lpstr>Introduction</vt:lpstr>
      <vt:lpstr>Environmental responsibility</vt:lpstr>
      <vt:lpstr>Key actors influencing the sustainability of Indian edible oil supply chains</vt:lpstr>
      <vt:lpstr>Key factors influencing the sustainability of Indian edible oil supply chains</vt:lpstr>
      <vt:lpstr>Key factors influencing the sustainability of Indian edible oil supply chains</vt:lpstr>
      <vt:lpstr>Major environmental issues present within edible oil supply chains</vt:lpstr>
      <vt:lpstr>Integration of sustainability in supply chain</vt:lpstr>
      <vt:lpstr>Life Cycle Assessment (LCA)</vt:lpstr>
      <vt:lpstr>Life Cycle Assessment (LCA)</vt:lpstr>
      <vt:lpstr>Benefits of life cycle approach: LCA applied in edible oils</vt:lpstr>
      <vt:lpstr>Potential benefits that Indian edible oil supply chains can exploit</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Compaq</dc:creator>
  <cp:lastModifiedBy>hp</cp:lastModifiedBy>
  <cp:revision>218</cp:revision>
  <dcterms:created xsi:type="dcterms:W3CDTF">2006-08-16T00:00:00Z</dcterms:created>
  <dcterms:modified xsi:type="dcterms:W3CDTF">2015-10-03T09:29:56Z</dcterms:modified>
</cp:coreProperties>
</file>