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8" r:id="rId2"/>
    <p:sldId id="258" r:id="rId3"/>
    <p:sldId id="269" r:id="rId4"/>
    <p:sldId id="273" r:id="rId5"/>
    <p:sldId id="278" r:id="rId6"/>
    <p:sldId id="295" r:id="rId7"/>
    <p:sldId id="296" r:id="rId8"/>
    <p:sldId id="299" r:id="rId9"/>
    <p:sldId id="302" r:id="rId10"/>
    <p:sldId id="304" r:id="rId11"/>
    <p:sldId id="306" r:id="rId12"/>
    <p:sldId id="310" r:id="rId13"/>
    <p:sldId id="316" r:id="rId14"/>
    <p:sldId id="317" r:id="rId15"/>
    <p:sldId id="320" r:id="rId16"/>
    <p:sldId id="322" r:id="rId17"/>
    <p:sldId id="324" r:id="rId18"/>
    <p:sldId id="325" r:id="rId19"/>
    <p:sldId id="326" r:id="rId20"/>
    <p:sldId id="328" r:id="rId21"/>
    <p:sldId id="329" r:id="rId22"/>
    <p:sldId id="340" r:id="rId23"/>
    <p:sldId id="341" r:id="rId24"/>
    <p:sldId id="342" r:id="rId25"/>
    <p:sldId id="343" r:id="rId26"/>
    <p:sldId id="33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1FE"/>
    <a:srgbClr val="B9E1FD"/>
    <a:srgbClr val="D4E9EC"/>
    <a:srgbClr val="75BAD9"/>
    <a:srgbClr val="B9DCE1"/>
    <a:srgbClr val="E9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014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DNA Purity from different tissue and</a:t>
            </a:r>
            <a:r>
              <a:rPr lang="en-GB" baseline="0"/>
              <a:t> protocol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Purity &lt; 1.2</c:v>
          </c:tx>
          <c:spPr>
            <a:solidFill>
              <a:srgbClr val="D4E9E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Sheet1!$A$1:$D$1</c:f>
              <c:strCache>
                <c:ptCount val="4"/>
                <c:pt idx="0">
                  <c:v>Muscle Sokolov Protocol</c:v>
                </c:pt>
                <c:pt idx="1">
                  <c:v>Gonad Sokolov Protocol</c:v>
                </c:pt>
                <c:pt idx="2">
                  <c:v>Muscles McCormack Protocol</c:v>
                </c:pt>
                <c:pt idx="3">
                  <c:v>Gonads McCormack Protocol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>
                  <c:v>40</c:v>
                </c:pt>
                <c:pt idx="1">
                  <c:v>20</c:v>
                </c:pt>
                <c:pt idx="2">
                  <c:v>80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v>Purity between 1.21 - 1.5</c:v>
          </c:tx>
          <c:spPr>
            <a:solidFill>
              <a:srgbClr val="75BA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Sheet1!$A$1:$D$1</c:f>
              <c:strCache>
                <c:ptCount val="4"/>
                <c:pt idx="0">
                  <c:v>Muscle Sokolov Protocol</c:v>
                </c:pt>
                <c:pt idx="1">
                  <c:v>Gonad Sokolov Protocol</c:v>
                </c:pt>
                <c:pt idx="2">
                  <c:v>Muscles McCormack Protocol</c:v>
                </c:pt>
                <c:pt idx="3">
                  <c:v>Gonads McCormack Protocol</c:v>
                </c:pt>
              </c:strCache>
            </c:strRef>
          </c:cat>
          <c:val>
            <c:numRef>
              <c:f>Sheet1!$A$3:$D$3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</c:ser>
        <c:ser>
          <c:idx val="2"/>
          <c:order val="2"/>
          <c:tx>
            <c:v>Purity between 1.51 - 1.9</c:v>
          </c:tx>
          <c:spPr>
            <a:solidFill>
              <a:srgbClr val="B9E1F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Sheet1!$A$1:$D$1</c:f>
              <c:strCache>
                <c:ptCount val="4"/>
                <c:pt idx="0">
                  <c:v>Muscle Sokolov Protocol</c:v>
                </c:pt>
                <c:pt idx="1">
                  <c:v>Gonad Sokolov Protocol</c:v>
                </c:pt>
                <c:pt idx="2">
                  <c:v>Muscles McCormack Protocol</c:v>
                </c:pt>
                <c:pt idx="3">
                  <c:v>Gonads McCormack Protocol</c:v>
                </c:pt>
              </c:strCache>
            </c:strRef>
          </c:cat>
          <c:val>
            <c:numRef>
              <c:f>Sheet1!$A$4:$D$4</c:f>
              <c:numCache>
                <c:formatCode>General</c:formatCode>
                <c:ptCount val="4"/>
                <c:pt idx="3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87084776"/>
        <c:axId val="387086736"/>
      </c:barChart>
      <c:catAx>
        <c:axId val="387084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Sample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086736"/>
        <c:crosses val="autoZero"/>
        <c:auto val="1"/>
        <c:lblAlgn val="ctr"/>
        <c:lblOffset val="100"/>
        <c:noMultiLvlLbl val="0"/>
      </c:catAx>
      <c:valAx>
        <c:axId val="387086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Percentage</a:t>
                </a:r>
                <a:r>
                  <a:rPr lang="en-GB" sz="1200" baseline="0"/>
                  <a:t> Purity (%)</a:t>
                </a:r>
                <a:endParaRPr lang="en-GB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084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83995176533107"/>
          <c:y val="0.89598108916336305"/>
          <c:w val="0.78114964235341899"/>
          <c:h val="7.6735402965237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E9F7F7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GB" sz="1600">
                <a:solidFill>
                  <a:srgbClr val="002060"/>
                </a:solidFill>
              </a:rPr>
              <a:t>Total phenolic content of</a:t>
            </a:r>
            <a:r>
              <a:rPr lang="en-GB" sz="1600" baseline="0">
                <a:solidFill>
                  <a:srgbClr val="002060"/>
                </a:solidFill>
              </a:rPr>
              <a:t> samples</a:t>
            </a:r>
            <a:endParaRPr lang="en-GB" sz="160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Freeze Dried Methanol Extract</c:v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706609017912519E-3"/>
                  <c:y val="1.093493712411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Sheet1!$C$2:$C$3</c:f>
              <c:strCache>
                <c:ptCount val="2"/>
                <c:pt idx="0">
                  <c:v>Shell</c:v>
                </c:pt>
                <c:pt idx="1">
                  <c:v>Gonads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318.5</c:v>
                </c:pt>
                <c:pt idx="1">
                  <c:v>377.3</c:v>
                </c:pt>
              </c:numCache>
            </c:numRef>
          </c:val>
        </c:ser>
        <c:ser>
          <c:idx val="1"/>
          <c:order val="1"/>
          <c:tx>
            <c:v>Freeze Dried Chloroform Extract</c:v>
          </c:tx>
          <c:spPr>
            <a:solidFill>
              <a:srgbClr val="B9E1F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647463307657553E-17"/>
                  <c:y val="7.28995808274102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Sheet1!$C$2:$C$3</c:f>
              <c:strCache>
                <c:ptCount val="2"/>
                <c:pt idx="0">
                  <c:v>Shell</c:v>
                </c:pt>
                <c:pt idx="1">
                  <c:v>Gonads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369.6</c:v>
                </c:pt>
                <c:pt idx="1">
                  <c:v>290.5</c:v>
                </c:pt>
              </c:numCache>
            </c:numRef>
          </c:val>
        </c:ser>
        <c:ser>
          <c:idx val="2"/>
          <c:order val="2"/>
          <c:tx>
            <c:v>Non-freeze Dried Methanol Extract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Sheet1!$C$2:$C$3</c:f>
              <c:strCache>
                <c:ptCount val="2"/>
                <c:pt idx="0">
                  <c:v>Shell</c:v>
                </c:pt>
                <c:pt idx="1">
                  <c:v>Gonads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420</c:v>
                </c:pt>
                <c:pt idx="1">
                  <c:v>688.1</c:v>
                </c:pt>
              </c:numCache>
            </c:numRef>
          </c:val>
        </c:ser>
        <c:ser>
          <c:idx val="3"/>
          <c:order val="3"/>
          <c:tx>
            <c:v>Non-freeze Dried Chloroform Extract</c:v>
          </c:tx>
          <c:spPr>
            <a:solidFill>
              <a:srgbClr val="75BAD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706609017911838E-3"/>
                  <c:y val="3.64497904137051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1198270537368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Sheet1!$C$2:$C$3</c:f>
              <c:strCache>
                <c:ptCount val="2"/>
                <c:pt idx="0">
                  <c:v>Shell</c:v>
                </c:pt>
                <c:pt idx="1">
                  <c:v>Gonads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313.60000000000002</c:v>
                </c:pt>
                <c:pt idx="1">
                  <c:v>351.4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088696"/>
        <c:axId val="387091048"/>
      </c:barChart>
      <c:catAx>
        <c:axId val="387088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rgbClr val="002060"/>
                    </a:solidFill>
                  </a:rPr>
                  <a:t>Samples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091048"/>
        <c:crosses val="autoZero"/>
        <c:auto val="1"/>
        <c:lblAlgn val="ctr"/>
        <c:lblOffset val="100"/>
        <c:noMultiLvlLbl val="0"/>
      </c:catAx>
      <c:valAx>
        <c:axId val="387091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 i="0" baseline="0">
                    <a:solidFill>
                      <a:srgbClr val="002060"/>
                    </a:solidFill>
                    <a:effectLst/>
                  </a:rPr>
                  <a:t>TPC (mg GAE/g DW)</a:t>
                </a:r>
                <a:endParaRPr lang="en-GB" sz="1200">
                  <a:solidFill>
                    <a:srgbClr val="002060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088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555FF-3255-4D7A-933E-D51C6EA5EA12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43CF879E-32D2-4B7A-AFB8-B5BA9BCD22D6}">
      <dgm:prSet phldrT="[Text]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GB" dirty="0" smtClean="0"/>
            <a:t>Morphologically characterise sample and confirm results using molecular tools</a:t>
          </a:r>
          <a:endParaRPr lang="en-GB" dirty="0"/>
        </a:p>
      </dgm:t>
    </dgm:pt>
    <dgm:pt modelId="{73225124-0D83-42B9-80BF-5B5E0CA63A84}" type="parTrans" cxnId="{26FC610F-6729-42B5-AEA8-1C12770C01CD}">
      <dgm:prSet/>
      <dgm:spPr/>
      <dgm:t>
        <a:bodyPr/>
        <a:lstStyle/>
        <a:p>
          <a:endParaRPr lang="en-GB"/>
        </a:p>
      </dgm:t>
    </dgm:pt>
    <dgm:pt modelId="{3DD28641-2553-4314-B822-3D96A40D9773}" type="sibTrans" cxnId="{26FC610F-6729-42B5-AEA8-1C12770C01CD}">
      <dgm:prSet/>
      <dgm:spPr>
        <a:solidFill>
          <a:srgbClr val="75BAD9"/>
        </a:solidFill>
      </dgm:spPr>
      <dgm:t>
        <a:bodyPr/>
        <a:lstStyle/>
        <a:p>
          <a:endParaRPr lang="en-GB"/>
        </a:p>
      </dgm:t>
    </dgm:pt>
    <dgm:pt modelId="{067E1548-7DB7-4B67-A201-E7871F792699}">
      <dgm:prSet phldrT="[Text]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GB" dirty="0" smtClean="0"/>
            <a:t>Extract bioactives compound using 2 solvents and 2 drying methods</a:t>
          </a:r>
          <a:endParaRPr lang="en-GB" dirty="0"/>
        </a:p>
      </dgm:t>
    </dgm:pt>
    <dgm:pt modelId="{359140BF-717E-49FB-9C55-ABAEB4993807}" type="parTrans" cxnId="{C90CC0F3-8374-4DE7-BA8B-093F8622F0B9}">
      <dgm:prSet/>
      <dgm:spPr/>
      <dgm:t>
        <a:bodyPr/>
        <a:lstStyle/>
        <a:p>
          <a:endParaRPr lang="en-GB"/>
        </a:p>
      </dgm:t>
    </dgm:pt>
    <dgm:pt modelId="{CDBEBDF4-F2F3-4177-8A39-443B41D0C7CE}" type="sibTrans" cxnId="{C90CC0F3-8374-4DE7-BA8B-093F8622F0B9}">
      <dgm:prSet/>
      <dgm:spPr>
        <a:solidFill>
          <a:srgbClr val="75BAD9"/>
        </a:solidFill>
      </dgm:spPr>
      <dgm:t>
        <a:bodyPr/>
        <a:lstStyle/>
        <a:p>
          <a:endParaRPr lang="en-GB"/>
        </a:p>
      </dgm:t>
    </dgm:pt>
    <dgm:pt modelId="{BEFE6159-5EED-4C45-B3C2-F1DBDC82F198}">
      <dgm:prSet phldrT="[Text]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GB" dirty="0" smtClean="0"/>
            <a:t>Chemical test</a:t>
          </a:r>
          <a:endParaRPr lang="en-GB" dirty="0"/>
        </a:p>
      </dgm:t>
    </dgm:pt>
    <dgm:pt modelId="{0A3F6226-EF6F-43EB-AECB-89F7A9A10415}" type="parTrans" cxnId="{787A1270-AAA7-4523-87C8-15E4383B10E4}">
      <dgm:prSet/>
      <dgm:spPr/>
      <dgm:t>
        <a:bodyPr/>
        <a:lstStyle/>
        <a:p>
          <a:endParaRPr lang="en-GB"/>
        </a:p>
      </dgm:t>
    </dgm:pt>
    <dgm:pt modelId="{94ACE622-F079-4585-A35F-76289C03C2E4}" type="sibTrans" cxnId="{787A1270-AAA7-4523-87C8-15E4383B10E4}">
      <dgm:prSet/>
      <dgm:spPr>
        <a:solidFill>
          <a:srgbClr val="75BAD9"/>
        </a:solidFill>
      </dgm:spPr>
      <dgm:t>
        <a:bodyPr/>
        <a:lstStyle/>
        <a:p>
          <a:endParaRPr lang="en-GB"/>
        </a:p>
      </dgm:t>
    </dgm:pt>
    <dgm:pt modelId="{9F4BE5E5-FC4E-4BEF-8DDA-150686B79D0D}">
      <dgm:prSet phldrT="[Text]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Antibacterial assay</a:t>
          </a:r>
          <a:endParaRPr lang="en-GB" dirty="0"/>
        </a:p>
      </dgm:t>
    </dgm:pt>
    <dgm:pt modelId="{760E1310-8FDA-40AD-8D0B-DFAD46AF5660}" type="parTrans" cxnId="{46D106EE-26E6-41E9-898B-7F9E502E92C4}">
      <dgm:prSet/>
      <dgm:spPr/>
      <dgm:t>
        <a:bodyPr/>
        <a:lstStyle/>
        <a:p>
          <a:endParaRPr lang="en-GB"/>
        </a:p>
      </dgm:t>
    </dgm:pt>
    <dgm:pt modelId="{C3DC773F-FB42-45E4-B23E-0F0047C9366A}" type="sibTrans" cxnId="{46D106EE-26E6-41E9-898B-7F9E502E92C4}">
      <dgm:prSet/>
      <dgm:spPr>
        <a:solidFill>
          <a:srgbClr val="75BAD9"/>
        </a:solidFill>
      </dgm:spPr>
      <dgm:t>
        <a:bodyPr/>
        <a:lstStyle/>
        <a:p>
          <a:endParaRPr lang="en-GB"/>
        </a:p>
      </dgm:t>
    </dgm:pt>
    <dgm:pt modelId="{57D4272D-D1A6-4FF3-8AE2-FC7E0CE9F854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GB" dirty="0" smtClean="0"/>
            <a:t>Antioxidant assay</a:t>
          </a:r>
          <a:endParaRPr lang="en-GB" dirty="0"/>
        </a:p>
      </dgm:t>
    </dgm:pt>
    <dgm:pt modelId="{B38D2534-ABBD-4236-8E10-0D5A73F00700}" type="sibTrans" cxnId="{030D8BD4-99FD-4AAE-B5A1-83E248FB931B}">
      <dgm:prSet/>
      <dgm:spPr/>
      <dgm:t>
        <a:bodyPr/>
        <a:lstStyle/>
        <a:p>
          <a:endParaRPr lang="en-GB"/>
        </a:p>
      </dgm:t>
    </dgm:pt>
    <dgm:pt modelId="{ACA58C90-D846-423D-8E2C-E7D4B525D1E8}" type="parTrans" cxnId="{030D8BD4-99FD-4AAE-B5A1-83E248FB931B}">
      <dgm:prSet/>
      <dgm:spPr/>
      <dgm:t>
        <a:bodyPr/>
        <a:lstStyle/>
        <a:p>
          <a:endParaRPr lang="en-GB"/>
        </a:p>
      </dgm:t>
    </dgm:pt>
    <dgm:pt modelId="{A5697F67-A0A4-4E8A-8FC7-1A71594F8BA8}" type="pres">
      <dgm:prSet presAssocID="{BC1555FF-3255-4D7A-933E-D51C6EA5EA12}" presName="Name0" presStyleCnt="0">
        <dgm:presLayoutVars>
          <dgm:dir/>
          <dgm:resizeHandles val="exact"/>
        </dgm:presLayoutVars>
      </dgm:prSet>
      <dgm:spPr/>
    </dgm:pt>
    <dgm:pt modelId="{E6210181-E75B-48E0-BFC5-365D769A4920}" type="pres">
      <dgm:prSet presAssocID="{43CF879E-32D2-4B7A-AFB8-B5BA9BCD22D6}" presName="node" presStyleLbl="node1" presStyleIdx="0" presStyleCnt="5" custScaleY="1373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E4B048-7C19-431A-A6C2-C51E5348E050}" type="pres">
      <dgm:prSet presAssocID="{3DD28641-2553-4314-B822-3D96A40D9773}" presName="sibTrans" presStyleLbl="sibTrans2D1" presStyleIdx="0" presStyleCnt="4"/>
      <dgm:spPr/>
      <dgm:t>
        <a:bodyPr/>
        <a:lstStyle/>
        <a:p>
          <a:endParaRPr lang="en-GB"/>
        </a:p>
      </dgm:t>
    </dgm:pt>
    <dgm:pt modelId="{AACE7CA9-3A54-4E62-8BD0-55D97A1F1AC3}" type="pres">
      <dgm:prSet presAssocID="{3DD28641-2553-4314-B822-3D96A40D9773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4B8E8F0C-A87D-4E92-A110-808C4F238827}" type="pres">
      <dgm:prSet presAssocID="{067E1548-7DB7-4B67-A201-E7871F792699}" presName="node" presStyleLbl="node1" presStyleIdx="1" presStyleCnt="5" custScaleY="1373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51A80D-8D89-40DE-81EA-5685CB2BD795}" type="pres">
      <dgm:prSet presAssocID="{CDBEBDF4-F2F3-4177-8A39-443B41D0C7CE}" presName="sibTrans" presStyleLbl="sibTrans2D1" presStyleIdx="1" presStyleCnt="4"/>
      <dgm:spPr/>
      <dgm:t>
        <a:bodyPr/>
        <a:lstStyle/>
        <a:p>
          <a:endParaRPr lang="en-GB"/>
        </a:p>
      </dgm:t>
    </dgm:pt>
    <dgm:pt modelId="{7C3AB19D-094E-4D4D-9F1C-4BEFCE1FBE42}" type="pres">
      <dgm:prSet presAssocID="{CDBEBDF4-F2F3-4177-8A39-443B41D0C7CE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AD797DE8-266F-4F5C-BBF8-99E0EEF8E532}" type="pres">
      <dgm:prSet presAssocID="{BEFE6159-5EED-4C45-B3C2-F1DBDC82F198}" presName="node" presStyleLbl="node1" presStyleIdx="2" presStyleCnt="5" custScaleY="1373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4FB9EB-55A1-4F6B-8F9E-A0A7FEEF9480}" type="pres">
      <dgm:prSet presAssocID="{94ACE622-F079-4585-A35F-76289C03C2E4}" presName="sibTrans" presStyleLbl="sibTrans2D1" presStyleIdx="2" presStyleCnt="4"/>
      <dgm:spPr/>
      <dgm:t>
        <a:bodyPr/>
        <a:lstStyle/>
        <a:p>
          <a:endParaRPr lang="en-GB"/>
        </a:p>
      </dgm:t>
    </dgm:pt>
    <dgm:pt modelId="{430119BE-3373-49E4-B817-232FF6385330}" type="pres">
      <dgm:prSet presAssocID="{94ACE622-F079-4585-A35F-76289C03C2E4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EB3C0B13-EDB8-4CD3-88FF-BBC1631E2983}" type="pres">
      <dgm:prSet presAssocID="{9F4BE5E5-FC4E-4BEF-8DDA-150686B79D0D}" presName="node" presStyleLbl="node1" presStyleIdx="3" presStyleCnt="5" custScaleY="1373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1412EE-5DBB-44FB-B315-077193D5A46C}" type="pres">
      <dgm:prSet presAssocID="{C3DC773F-FB42-45E4-B23E-0F0047C9366A}" presName="sibTrans" presStyleLbl="sibTrans2D1" presStyleIdx="3" presStyleCnt="4"/>
      <dgm:spPr/>
      <dgm:t>
        <a:bodyPr/>
        <a:lstStyle/>
        <a:p>
          <a:endParaRPr lang="en-GB"/>
        </a:p>
      </dgm:t>
    </dgm:pt>
    <dgm:pt modelId="{AB0FBAAF-0540-4A76-AB0D-2BB15840C561}" type="pres">
      <dgm:prSet presAssocID="{C3DC773F-FB42-45E4-B23E-0F0047C9366A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8253D082-C25C-43E1-8FB5-FDD5A1D07A77}" type="pres">
      <dgm:prSet presAssocID="{57D4272D-D1A6-4FF3-8AE2-FC7E0CE9F854}" presName="node" presStyleLbl="node1" presStyleIdx="4" presStyleCnt="5" custScaleY="1385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3573C7-F5B7-40BA-BAFA-F74C83884269}" type="presOf" srcId="{CDBEBDF4-F2F3-4177-8A39-443B41D0C7CE}" destId="{F851A80D-8D89-40DE-81EA-5685CB2BD795}" srcOrd="0" destOrd="0" presId="urn:microsoft.com/office/officeart/2005/8/layout/process1"/>
    <dgm:cxn modelId="{1AE927AB-62F9-42F7-B7E2-05E40B49E6CC}" type="presOf" srcId="{9F4BE5E5-FC4E-4BEF-8DDA-150686B79D0D}" destId="{EB3C0B13-EDB8-4CD3-88FF-BBC1631E2983}" srcOrd="0" destOrd="0" presId="urn:microsoft.com/office/officeart/2005/8/layout/process1"/>
    <dgm:cxn modelId="{3020E9A5-99F7-40DA-8529-31FC6462F0A7}" type="presOf" srcId="{3DD28641-2553-4314-B822-3D96A40D9773}" destId="{AACE7CA9-3A54-4E62-8BD0-55D97A1F1AC3}" srcOrd="1" destOrd="0" presId="urn:microsoft.com/office/officeart/2005/8/layout/process1"/>
    <dgm:cxn modelId="{E83241C6-0E62-4761-B2E2-315F0313308C}" type="presOf" srcId="{BC1555FF-3255-4D7A-933E-D51C6EA5EA12}" destId="{A5697F67-A0A4-4E8A-8FC7-1A71594F8BA8}" srcOrd="0" destOrd="0" presId="urn:microsoft.com/office/officeart/2005/8/layout/process1"/>
    <dgm:cxn modelId="{030D8BD4-99FD-4AAE-B5A1-83E248FB931B}" srcId="{BC1555FF-3255-4D7A-933E-D51C6EA5EA12}" destId="{57D4272D-D1A6-4FF3-8AE2-FC7E0CE9F854}" srcOrd="4" destOrd="0" parTransId="{ACA58C90-D846-423D-8E2C-E7D4B525D1E8}" sibTransId="{B38D2534-ABBD-4236-8E10-0D5A73F00700}"/>
    <dgm:cxn modelId="{2C922BA3-0F70-4B59-9646-DA80F054F818}" type="presOf" srcId="{94ACE622-F079-4585-A35F-76289C03C2E4}" destId="{BA4FB9EB-55A1-4F6B-8F9E-A0A7FEEF9480}" srcOrd="0" destOrd="0" presId="urn:microsoft.com/office/officeart/2005/8/layout/process1"/>
    <dgm:cxn modelId="{26FC610F-6729-42B5-AEA8-1C12770C01CD}" srcId="{BC1555FF-3255-4D7A-933E-D51C6EA5EA12}" destId="{43CF879E-32D2-4B7A-AFB8-B5BA9BCD22D6}" srcOrd="0" destOrd="0" parTransId="{73225124-0D83-42B9-80BF-5B5E0CA63A84}" sibTransId="{3DD28641-2553-4314-B822-3D96A40D9773}"/>
    <dgm:cxn modelId="{6DF9D58B-8FE2-4769-AAFC-F533462429AB}" type="presOf" srcId="{C3DC773F-FB42-45E4-B23E-0F0047C9366A}" destId="{181412EE-5DBB-44FB-B315-077193D5A46C}" srcOrd="0" destOrd="0" presId="urn:microsoft.com/office/officeart/2005/8/layout/process1"/>
    <dgm:cxn modelId="{20FE3FC3-9F8D-450D-8D42-46CF84E83FD3}" type="presOf" srcId="{CDBEBDF4-F2F3-4177-8A39-443B41D0C7CE}" destId="{7C3AB19D-094E-4D4D-9F1C-4BEFCE1FBE42}" srcOrd="1" destOrd="0" presId="urn:microsoft.com/office/officeart/2005/8/layout/process1"/>
    <dgm:cxn modelId="{94AF4322-0182-462A-AAE8-2014DEF646A6}" type="presOf" srcId="{57D4272D-D1A6-4FF3-8AE2-FC7E0CE9F854}" destId="{8253D082-C25C-43E1-8FB5-FDD5A1D07A77}" srcOrd="0" destOrd="0" presId="urn:microsoft.com/office/officeart/2005/8/layout/process1"/>
    <dgm:cxn modelId="{C90CC0F3-8374-4DE7-BA8B-093F8622F0B9}" srcId="{BC1555FF-3255-4D7A-933E-D51C6EA5EA12}" destId="{067E1548-7DB7-4B67-A201-E7871F792699}" srcOrd="1" destOrd="0" parTransId="{359140BF-717E-49FB-9C55-ABAEB4993807}" sibTransId="{CDBEBDF4-F2F3-4177-8A39-443B41D0C7CE}"/>
    <dgm:cxn modelId="{411B8BED-F3AE-410D-8B3F-A8F1AF7D0D2D}" type="presOf" srcId="{3DD28641-2553-4314-B822-3D96A40D9773}" destId="{64E4B048-7C19-431A-A6C2-C51E5348E050}" srcOrd="0" destOrd="0" presId="urn:microsoft.com/office/officeart/2005/8/layout/process1"/>
    <dgm:cxn modelId="{D9BD6605-7BE3-4C34-AE72-95F2C61378EC}" type="presOf" srcId="{067E1548-7DB7-4B67-A201-E7871F792699}" destId="{4B8E8F0C-A87D-4E92-A110-808C4F238827}" srcOrd="0" destOrd="0" presId="urn:microsoft.com/office/officeart/2005/8/layout/process1"/>
    <dgm:cxn modelId="{46D106EE-26E6-41E9-898B-7F9E502E92C4}" srcId="{BC1555FF-3255-4D7A-933E-D51C6EA5EA12}" destId="{9F4BE5E5-FC4E-4BEF-8DDA-150686B79D0D}" srcOrd="3" destOrd="0" parTransId="{760E1310-8FDA-40AD-8D0B-DFAD46AF5660}" sibTransId="{C3DC773F-FB42-45E4-B23E-0F0047C9366A}"/>
    <dgm:cxn modelId="{787A1270-AAA7-4523-87C8-15E4383B10E4}" srcId="{BC1555FF-3255-4D7A-933E-D51C6EA5EA12}" destId="{BEFE6159-5EED-4C45-B3C2-F1DBDC82F198}" srcOrd="2" destOrd="0" parTransId="{0A3F6226-EF6F-43EB-AECB-89F7A9A10415}" sibTransId="{94ACE622-F079-4585-A35F-76289C03C2E4}"/>
    <dgm:cxn modelId="{76717BD9-3EBD-4003-A38D-32AA2E034600}" type="presOf" srcId="{43CF879E-32D2-4B7A-AFB8-B5BA9BCD22D6}" destId="{E6210181-E75B-48E0-BFC5-365D769A4920}" srcOrd="0" destOrd="0" presId="urn:microsoft.com/office/officeart/2005/8/layout/process1"/>
    <dgm:cxn modelId="{92AEA7F2-F66C-4CBF-8759-A3591B7F28AD}" type="presOf" srcId="{C3DC773F-FB42-45E4-B23E-0F0047C9366A}" destId="{AB0FBAAF-0540-4A76-AB0D-2BB15840C561}" srcOrd="1" destOrd="0" presId="urn:microsoft.com/office/officeart/2005/8/layout/process1"/>
    <dgm:cxn modelId="{61617898-F1A9-4AD0-9E1F-4D7B2057851F}" type="presOf" srcId="{BEFE6159-5EED-4C45-B3C2-F1DBDC82F198}" destId="{AD797DE8-266F-4F5C-BBF8-99E0EEF8E532}" srcOrd="0" destOrd="0" presId="urn:microsoft.com/office/officeart/2005/8/layout/process1"/>
    <dgm:cxn modelId="{5B2378B4-78F8-4A86-AE90-4197FE666C97}" type="presOf" srcId="{94ACE622-F079-4585-A35F-76289C03C2E4}" destId="{430119BE-3373-49E4-B817-232FF6385330}" srcOrd="1" destOrd="0" presId="urn:microsoft.com/office/officeart/2005/8/layout/process1"/>
    <dgm:cxn modelId="{AEF80513-32FA-4FC4-96A5-43B87E885C54}" type="presParOf" srcId="{A5697F67-A0A4-4E8A-8FC7-1A71594F8BA8}" destId="{E6210181-E75B-48E0-BFC5-365D769A4920}" srcOrd="0" destOrd="0" presId="urn:microsoft.com/office/officeart/2005/8/layout/process1"/>
    <dgm:cxn modelId="{1CEA6C51-A6ED-4D9B-8277-4B8B972BF883}" type="presParOf" srcId="{A5697F67-A0A4-4E8A-8FC7-1A71594F8BA8}" destId="{64E4B048-7C19-431A-A6C2-C51E5348E050}" srcOrd="1" destOrd="0" presId="urn:microsoft.com/office/officeart/2005/8/layout/process1"/>
    <dgm:cxn modelId="{5B334F52-C9D9-422F-A415-9C3D14EE5C89}" type="presParOf" srcId="{64E4B048-7C19-431A-A6C2-C51E5348E050}" destId="{AACE7CA9-3A54-4E62-8BD0-55D97A1F1AC3}" srcOrd="0" destOrd="0" presId="urn:microsoft.com/office/officeart/2005/8/layout/process1"/>
    <dgm:cxn modelId="{5C4F90F1-E3FD-4852-A974-C9B2E1C8EF64}" type="presParOf" srcId="{A5697F67-A0A4-4E8A-8FC7-1A71594F8BA8}" destId="{4B8E8F0C-A87D-4E92-A110-808C4F238827}" srcOrd="2" destOrd="0" presId="urn:microsoft.com/office/officeart/2005/8/layout/process1"/>
    <dgm:cxn modelId="{F9FC2E2F-1EAF-400D-9436-3A0869198DA0}" type="presParOf" srcId="{A5697F67-A0A4-4E8A-8FC7-1A71594F8BA8}" destId="{F851A80D-8D89-40DE-81EA-5685CB2BD795}" srcOrd="3" destOrd="0" presId="urn:microsoft.com/office/officeart/2005/8/layout/process1"/>
    <dgm:cxn modelId="{1E00F6BD-57B8-4C36-88F9-BD17B699523B}" type="presParOf" srcId="{F851A80D-8D89-40DE-81EA-5685CB2BD795}" destId="{7C3AB19D-094E-4D4D-9F1C-4BEFCE1FBE42}" srcOrd="0" destOrd="0" presId="urn:microsoft.com/office/officeart/2005/8/layout/process1"/>
    <dgm:cxn modelId="{6397CDD9-B6A5-4DD7-890F-D5B68E00F451}" type="presParOf" srcId="{A5697F67-A0A4-4E8A-8FC7-1A71594F8BA8}" destId="{AD797DE8-266F-4F5C-BBF8-99E0EEF8E532}" srcOrd="4" destOrd="0" presId="urn:microsoft.com/office/officeart/2005/8/layout/process1"/>
    <dgm:cxn modelId="{817B3D94-358B-439F-BF84-361ECED6E44B}" type="presParOf" srcId="{A5697F67-A0A4-4E8A-8FC7-1A71594F8BA8}" destId="{BA4FB9EB-55A1-4F6B-8F9E-A0A7FEEF9480}" srcOrd="5" destOrd="0" presId="urn:microsoft.com/office/officeart/2005/8/layout/process1"/>
    <dgm:cxn modelId="{3D9B0CCB-C290-408F-AECA-87E38613CA27}" type="presParOf" srcId="{BA4FB9EB-55A1-4F6B-8F9E-A0A7FEEF9480}" destId="{430119BE-3373-49E4-B817-232FF6385330}" srcOrd="0" destOrd="0" presId="urn:microsoft.com/office/officeart/2005/8/layout/process1"/>
    <dgm:cxn modelId="{E3E07AD8-3604-4621-A166-D0B73C242B4E}" type="presParOf" srcId="{A5697F67-A0A4-4E8A-8FC7-1A71594F8BA8}" destId="{EB3C0B13-EDB8-4CD3-88FF-BBC1631E2983}" srcOrd="6" destOrd="0" presId="urn:microsoft.com/office/officeart/2005/8/layout/process1"/>
    <dgm:cxn modelId="{EBFC9DB9-EDF4-485D-B728-AD88905FD611}" type="presParOf" srcId="{A5697F67-A0A4-4E8A-8FC7-1A71594F8BA8}" destId="{181412EE-5DBB-44FB-B315-077193D5A46C}" srcOrd="7" destOrd="0" presId="urn:microsoft.com/office/officeart/2005/8/layout/process1"/>
    <dgm:cxn modelId="{83490865-11F4-4092-A1BD-19745774F0EF}" type="presParOf" srcId="{181412EE-5DBB-44FB-B315-077193D5A46C}" destId="{AB0FBAAF-0540-4A76-AB0D-2BB15840C561}" srcOrd="0" destOrd="0" presId="urn:microsoft.com/office/officeart/2005/8/layout/process1"/>
    <dgm:cxn modelId="{4C66F182-5B3B-42D5-84DF-CD8C767AF0B7}" type="presParOf" srcId="{A5697F67-A0A4-4E8A-8FC7-1A71594F8BA8}" destId="{8253D082-C25C-43E1-8FB5-FDD5A1D07A7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0C4C13-8F39-4A7B-BC44-E23E5D81DE7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4740B3-EB53-4B92-B1C5-8E32BA14755F}">
      <dgm:prSet phldrT="[Text]"/>
      <dgm:spPr>
        <a:solidFill>
          <a:srgbClr val="B9DCE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Sea urchins</a:t>
          </a:r>
          <a:endParaRPr lang="en-GB" dirty="0">
            <a:solidFill>
              <a:srgbClr val="002060"/>
            </a:solidFill>
          </a:endParaRPr>
        </a:p>
      </dgm:t>
    </dgm:pt>
    <dgm:pt modelId="{F352FF0F-749D-4C56-84B8-714B77F0956F}" type="parTrans" cxnId="{6D1A9B1A-C12D-43BD-AC3F-E082C050B5A2}">
      <dgm:prSet/>
      <dgm:spPr/>
      <dgm:t>
        <a:bodyPr/>
        <a:lstStyle/>
        <a:p>
          <a:endParaRPr lang="en-GB"/>
        </a:p>
      </dgm:t>
    </dgm:pt>
    <dgm:pt modelId="{32BD343C-3EE4-4A4E-B193-BC9DBBD08F28}" type="sibTrans" cxnId="{6D1A9B1A-C12D-43BD-AC3F-E082C050B5A2}">
      <dgm:prSet/>
      <dgm:spPr/>
      <dgm:t>
        <a:bodyPr/>
        <a:lstStyle/>
        <a:p>
          <a:endParaRPr lang="en-GB"/>
        </a:p>
      </dgm:t>
    </dgm:pt>
    <dgm:pt modelId="{E36ADABE-A24C-47B4-8A43-A3E35356EEE6}">
      <dgm:prSet phldrT="[Text]"/>
      <dgm:spPr>
        <a:solidFill>
          <a:srgbClr val="B9DCE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Shells</a:t>
          </a:r>
          <a:endParaRPr lang="en-GB" dirty="0">
            <a:solidFill>
              <a:srgbClr val="002060"/>
            </a:solidFill>
          </a:endParaRPr>
        </a:p>
      </dgm:t>
    </dgm:pt>
    <dgm:pt modelId="{2FBFB975-589C-4CB2-8C2E-D356462963EA}" type="parTrans" cxnId="{FB4AD6DA-C14B-4589-9DC7-1F22A0A6069F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671548AC-364A-49EE-BC9B-948972A1D0BA}" type="sibTrans" cxnId="{FB4AD6DA-C14B-4589-9DC7-1F22A0A6069F}">
      <dgm:prSet/>
      <dgm:spPr/>
      <dgm:t>
        <a:bodyPr/>
        <a:lstStyle/>
        <a:p>
          <a:endParaRPr lang="en-GB"/>
        </a:p>
      </dgm:t>
    </dgm:pt>
    <dgm:pt modelId="{36BBF403-EC33-41D1-BD32-DE23A30D9AE5}">
      <dgm:prSet phldrT="[Text]"/>
      <dgm:spPr>
        <a:solidFill>
          <a:srgbClr val="B9DCE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Extract preparation</a:t>
          </a:r>
          <a:endParaRPr lang="en-GB" dirty="0">
            <a:solidFill>
              <a:srgbClr val="002060"/>
            </a:solidFill>
          </a:endParaRPr>
        </a:p>
      </dgm:t>
    </dgm:pt>
    <dgm:pt modelId="{D13291C8-E9D1-41FB-8881-3B1A1EF0CA98}" type="parTrans" cxnId="{DB458102-7785-4690-B953-BA897FDAEE45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B63252D6-3F9B-4EB6-8423-E1D100079831}" type="sibTrans" cxnId="{DB458102-7785-4690-B953-BA897FDAEE45}">
      <dgm:prSet/>
      <dgm:spPr/>
      <dgm:t>
        <a:bodyPr/>
        <a:lstStyle/>
        <a:p>
          <a:endParaRPr lang="en-GB"/>
        </a:p>
      </dgm:t>
    </dgm:pt>
    <dgm:pt modelId="{B54B8D39-2253-47A6-A499-D919F9975625}">
      <dgm:prSet phldrT="[Text]"/>
      <dgm:spPr>
        <a:solidFill>
          <a:srgbClr val="B9DCE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Gonads</a:t>
          </a:r>
          <a:endParaRPr lang="en-GB" dirty="0">
            <a:solidFill>
              <a:srgbClr val="002060"/>
            </a:solidFill>
          </a:endParaRPr>
        </a:p>
      </dgm:t>
    </dgm:pt>
    <dgm:pt modelId="{B581B37D-83FC-4E85-B5A0-41544729FC47}" type="parTrans" cxnId="{B2336400-2F10-483A-8CC0-2D8C386CE834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66169E84-C818-4387-B4C2-54E0DC220F77}" type="sibTrans" cxnId="{B2336400-2F10-483A-8CC0-2D8C386CE834}">
      <dgm:prSet/>
      <dgm:spPr/>
      <dgm:t>
        <a:bodyPr/>
        <a:lstStyle/>
        <a:p>
          <a:endParaRPr lang="en-GB"/>
        </a:p>
      </dgm:t>
    </dgm:pt>
    <dgm:pt modelId="{6673B0C4-CD62-4EFE-A7D4-D21DABFF4A47}">
      <dgm:prSet phldrT="[Text]"/>
      <dgm:spPr>
        <a:solidFill>
          <a:srgbClr val="B9DCE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Biological assay</a:t>
          </a:r>
          <a:endParaRPr lang="en-GB" dirty="0">
            <a:solidFill>
              <a:srgbClr val="002060"/>
            </a:solidFill>
          </a:endParaRPr>
        </a:p>
      </dgm:t>
    </dgm:pt>
    <dgm:pt modelId="{52986879-7EB1-496D-9479-079E41D494EB}" type="parTrans" cxnId="{B3AB4787-E65F-4051-8DE5-F95BF747E81E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6C324087-7FE3-4E2B-8F00-48B225A72D56}" type="sibTrans" cxnId="{B3AB4787-E65F-4051-8DE5-F95BF747E81E}">
      <dgm:prSet/>
      <dgm:spPr/>
      <dgm:t>
        <a:bodyPr/>
        <a:lstStyle/>
        <a:p>
          <a:endParaRPr lang="en-GB"/>
        </a:p>
      </dgm:t>
    </dgm:pt>
    <dgm:pt modelId="{8D5DD2E7-F7BF-4C2F-94E2-0AF520B0994D}">
      <dgm:prSet phldrT="[Text]"/>
      <dgm:spPr>
        <a:solidFill>
          <a:srgbClr val="B9DCE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DNA extraction</a:t>
          </a:r>
          <a:endParaRPr lang="en-GB" dirty="0">
            <a:solidFill>
              <a:srgbClr val="002060"/>
            </a:solidFill>
          </a:endParaRPr>
        </a:p>
      </dgm:t>
    </dgm:pt>
    <dgm:pt modelId="{1F49C4D9-8261-4AD8-BD86-67E3CDB7E5CF}" type="parTrans" cxnId="{51A7F7C6-72E6-480F-9BB0-CC782F934C5F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425E59D3-C8F7-4F57-A035-7F42B03ED989}" type="sibTrans" cxnId="{51A7F7C6-72E6-480F-9BB0-CC782F934C5F}">
      <dgm:prSet/>
      <dgm:spPr/>
      <dgm:t>
        <a:bodyPr/>
        <a:lstStyle/>
        <a:p>
          <a:endParaRPr lang="en-GB"/>
        </a:p>
      </dgm:t>
    </dgm:pt>
    <dgm:pt modelId="{2C631D02-F2D9-41D8-BCC2-A5451D570F52}">
      <dgm:prSet phldrT="[Text]"/>
      <dgm:spPr>
        <a:solidFill>
          <a:srgbClr val="B9DCE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Extract preparation</a:t>
          </a:r>
          <a:endParaRPr lang="en-GB" dirty="0">
            <a:solidFill>
              <a:srgbClr val="002060"/>
            </a:solidFill>
          </a:endParaRPr>
        </a:p>
      </dgm:t>
    </dgm:pt>
    <dgm:pt modelId="{2B5A68C0-A07E-434A-AB04-EF6B8640B9AF}" type="parTrans" cxnId="{933B9AB0-A5C3-4A03-BDE4-DEBD27184CE5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2C475011-4F41-4831-9FC5-A76B0AC3DEBA}" type="sibTrans" cxnId="{933B9AB0-A5C3-4A03-BDE4-DEBD27184CE5}">
      <dgm:prSet/>
      <dgm:spPr/>
      <dgm:t>
        <a:bodyPr/>
        <a:lstStyle/>
        <a:p>
          <a:endParaRPr lang="en-GB"/>
        </a:p>
      </dgm:t>
    </dgm:pt>
    <dgm:pt modelId="{3A8F6D41-AE61-4385-A967-F712C8701C44}">
      <dgm:prSet phldrT="[Text]"/>
      <dgm:spPr>
        <a:solidFill>
          <a:srgbClr val="B9DCE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PCR</a:t>
          </a:r>
          <a:endParaRPr lang="en-GB" dirty="0">
            <a:solidFill>
              <a:srgbClr val="002060"/>
            </a:solidFill>
          </a:endParaRPr>
        </a:p>
      </dgm:t>
    </dgm:pt>
    <dgm:pt modelId="{FDBEC51B-B959-4E8E-AD81-6108B636AC20}" type="parTrans" cxnId="{16D2689B-116D-4CF9-A026-09172CF83C23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0E5BDEB9-3A76-4BD9-8753-44626F417B12}" type="sibTrans" cxnId="{16D2689B-116D-4CF9-A026-09172CF83C23}">
      <dgm:prSet/>
      <dgm:spPr/>
      <dgm:t>
        <a:bodyPr/>
        <a:lstStyle/>
        <a:p>
          <a:endParaRPr lang="en-GB"/>
        </a:p>
      </dgm:t>
    </dgm:pt>
    <dgm:pt modelId="{C3EF9844-7B39-42A4-8150-1134A33AEEA4}">
      <dgm:prSet phldrT="[Text]"/>
      <dgm:spPr>
        <a:solidFill>
          <a:srgbClr val="B9DCE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Sequencing</a:t>
          </a:r>
          <a:endParaRPr lang="en-GB" dirty="0">
            <a:solidFill>
              <a:srgbClr val="002060"/>
            </a:solidFill>
          </a:endParaRPr>
        </a:p>
      </dgm:t>
    </dgm:pt>
    <dgm:pt modelId="{729C547D-5718-4012-ADA5-79D02DF9667E}" type="parTrans" cxnId="{748C365B-4D3F-4F85-916E-D59851457FC3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2EEB0D32-FE70-47CB-A03C-1493F33F270F}" type="sibTrans" cxnId="{748C365B-4D3F-4F85-916E-D59851457FC3}">
      <dgm:prSet/>
      <dgm:spPr/>
      <dgm:t>
        <a:bodyPr/>
        <a:lstStyle/>
        <a:p>
          <a:endParaRPr lang="en-GB"/>
        </a:p>
      </dgm:t>
    </dgm:pt>
    <dgm:pt modelId="{5053FB89-A54A-40E4-8545-12322681BDB9}">
      <dgm:prSet phldrT="[Text]"/>
      <dgm:spPr>
        <a:solidFill>
          <a:srgbClr val="B9DCE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Biological assay</a:t>
          </a:r>
          <a:endParaRPr lang="en-GB" dirty="0">
            <a:solidFill>
              <a:srgbClr val="002060"/>
            </a:solidFill>
          </a:endParaRPr>
        </a:p>
      </dgm:t>
    </dgm:pt>
    <dgm:pt modelId="{DB8DDC85-32F9-4FA8-8CB4-09A05AA3D0C7}" type="parTrans" cxnId="{2BE78292-719F-4845-91A6-3DDB603ABACD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4EF8E19D-5827-4D79-89DE-5B78EC62C565}" type="sibTrans" cxnId="{2BE78292-719F-4845-91A6-3DDB603ABACD}">
      <dgm:prSet/>
      <dgm:spPr/>
      <dgm:t>
        <a:bodyPr/>
        <a:lstStyle/>
        <a:p>
          <a:endParaRPr lang="en-GB"/>
        </a:p>
      </dgm:t>
    </dgm:pt>
    <dgm:pt modelId="{963BA4F3-9FB6-49A7-B38C-1F1F138F6497}">
      <dgm:prSet phldrT="[Text]"/>
      <dgm:spPr>
        <a:solidFill>
          <a:srgbClr val="B9DCE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Antimicrobial</a:t>
          </a:r>
          <a:endParaRPr lang="en-GB" dirty="0">
            <a:solidFill>
              <a:srgbClr val="002060"/>
            </a:solidFill>
          </a:endParaRPr>
        </a:p>
      </dgm:t>
    </dgm:pt>
    <dgm:pt modelId="{C3F83772-3F4C-4775-87B2-5560C81E4C84}" type="parTrans" cxnId="{300609F0-016F-4662-A358-A2AF30436073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03A5A15F-9D14-4EDC-AE41-57258BDF9C20}" type="sibTrans" cxnId="{300609F0-016F-4662-A358-A2AF30436073}">
      <dgm:prSet/>
      <dgm:spPr/>
      <dgm:t>
        <a:bodyPr/>
        <a:lstStyle/>
        <a:p>
          <a:endParaRPr lang="en-GB"/>
        </a:p>
      </dgm:t>
    </dgm:pt>
    <dgm:pt modelId="{A8813814-83D2-4719-9F9F-27BE5B607471}">
      <dgm:prSet phldrT="[Text]"/>
      <dgm:spPr>
        <a:solidFill>
          <a:srgbClr val="B9DCE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Antioxidant</a:t>
          </a:r>
          <a:endParaRPr lang="en-GB" dirty="0">
            <a:solidFill>
              <a:srgbClr val="002060"/>
            </a:solidFill>
          </a:endParaRPr>
        </a:p>
      </dgm:t>
    </dgm:pt>
    <dgm:pt modelId="{5A014478-40F9-476B-93B6-671D74A7DB97}" type="parTrans" cxnId="{06D596D8-224A-4590-A5C5-C4BFA18DFE8B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2CA03E8A-0943-48E7-B75C-C27F9520CEB5}" type="sibTrans" cxnId="{06D596D8-224A-4590-A5C5-C4BFA18DFE8B}">
      <dgm:prSet/>
      <dgm:spPr/>
      <dgm:t>
        <a:bodyPr/>
        <a:lstStyle/>
        <a:p>
          <a:endParaRPr lang="en-GB"/>
        </a:p>
      </dgm:t>
    </dgm:pt>
    <dgm:pt modelId="{D25E1A7F-904F-4F2E-A704-83FF7D66914F}">
      <dgm:prSet phldrT="[Text]"/>
      <dgm:spPr>
        <a:solidFill>
          <a:srgbClr val="B9DCE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Chemical analysis</a:t>
          </a:r>
          <a:endParaRPr lang="en-GB" dirty="0">
            <a:solidFill>
              <a:srgbClr val="002060"/>
            </a:solidFill>
          </a:endParaRPr>
        </a:p>
      </dgm:t>
    </dgm:pt>
    <dgm:pt modelId="{1EED5BD3-5056-424C-BCDB-4ED7322CB8FB}" type="parTrans" cxnId="{80E0BA89-8C6E-4B47-A96D-32345FBD1065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6B518560-1CF1-41C8-9935-90E227E34EC9}" type="sibTrans" cxnId="{80E0BA89-8C6E-4B47-A96D-32345FBD1065}">
      <dgm:prSet/>
      <dgm:spPr/>
      <dgm:t>
        <a:bodyPr/>
        <a:lstStyle/>
        <a:p>
          <a:endParaRPr lang="en-GB"/>
        </a:p>
      </dgm:t>
    </dgm:pt>
    <dgm:pt modelId="{A8479B35-FF4D-4053-9B99-29B9CAA9F73F}">
      <dgm:prSet phldrT="[Text]"/>
      <dgm:spPr>
        <a:solidFill>
          <a:srgbClr val="B9DCE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Chemical analysis</a:t>
          </a:r>
          <a:endParaRPr lang="en-GB" dirty="0">
            <a:solidFill>
              <a:srgbClr val="002060"/>
            </a:solidFill>
          </a:endParaRPr>
        </a:p>
      </dgm:t>
    </dgm:pt>
    <dgm:pt modelId="{8A7EA25D-6E12-4B25-9F08-F0AD7FB7FF13}" type="parTrans" cxnId="{853370D5-B25D-4D00-A2A7-ACF988A3B9CF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43AC64F3-EC86-4136-B378-EBDF5139D8ED}" type="sibTrans" cxnId="{853370D5-B25D-4D00-A2A7-ACF988A3B9CF}">
      <dgm:prSet/>
      <dgm:spPr/>
      <dgm:t>
        <a:bodyPr/>
        <a:lstStyle/>
        <a:p>
          <a:endParaRPr lang="en-GB"/>
        </a:p>
      </dgm:t>
    </dgm:pt>
    <dgm:pt modelId="{4C658D6E-DF22-4298-BDA9-174D8C3718B7}">
      <dgm:prSet phldrT="[Text]"/>
      <dgm:spPr>
        <a:solidFill>
          <a:srgbClr val="B9DCE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Antimicrobial</a:t>
          </a:r>
          <a:endParaRPr lang="en-GB" dirty="0">
            <a:solidFill>
              <a:srgbClr val="002060"/>
            </a:solidFill>
          </a:endParaRPr>
        </a:p>
      </dgm:t>
    </dgm:pt>
    <dgm:pt modelId="{A384DD34-D667-4B38-A32D-CD721BA7C625}" type="parTrans" cxnId="{E29D62D5-DC1F-4540-9060-B7CB85D0B524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3C773846-0889-4DE0-B55C-363CFA64B765}" type="sibTrans" cxnId="{E29D62D5-DC1F-4540-9060-B7CB85D0B524}">
      <dgm:prSet/>
      <dgm:spPr/>
      <dgm:t>
        <a:bodyPr/>
        <a:lstStyle/>
        <a:p>
          <a:endParaRPr lang="en-GB"/>
        </a:p>
      </dgm:t>
    </dgm:pt>
    <dgm:pt modelId="{38C9ABF1-F595-4F29-A352-9121BFA0703E}">
      <dgm:prSet phldrT="[Text]"/>
      <dgm:spPr>
        <a:solidFill>
          <a:srgbClr val="B9DCE1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Antioxidant</a:t>
          </a:r>
          <a:endParaRPr lang="en-GB" dirty="0">
            <a:solidFill>
              <a:srgbClr val="002060"/>
            </a:solidFill>
          </a:endParaRPr>
        </a:p>
      </dgm:t>
    </dgm:pt>
    <dgm:pt modelId="{66966EB6-6086-44BA-BD12-142BEC252278}" type="parTrans" cxnId="{31EEB773-6C33-437D-9BEB-8EE8EA3D6206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9C6E6342-17CA-413B-9E22-2B90363EF54C}" type="sibTrans" cxnId="{31EEB773-6C33-437D-9BEB-8EE8EA3D6206}">
      <dgm:prSet/>
      <dgm:spPr/>
      <dgm:t>
        <a:bodyPr/>
        <a:lstStyle/>
        <a:p>
          <a:endParaRPr lang="en-GB"/>
        </a:p>
      </dgm:t>
    </dgm:pt>
    <dgm:pt modelId="{91071785-FC1B-4E9E-B53A-B1153FE14DEA}" type="pres">
      <dgm:prSet presAssocID="{B60C4C13-8F39-4A7B-BC44-E23E5D81DE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96F5B9A-63C0-44E5-B1DE-04BE175A0AC5}" type="pres">
      <dgm:prSet presAssocID="{844740B3-EB53-4B92-B1C5-8E32BA14755F}" presName="hierRoot1" presStyleCnt="0">
        <dgm:presLayoutVars>
          <dgm:hierBranch val="init"/>
        </dgm:presLayoutVars>
      </dgm:prSet>
      <dgm:spPr/>
    </dgm:pt>
    <dgm:pt modelId="{55FEF97D-7E51-491A-AC84-57949C296C98}" type="pres">
      <dgm:prSet presAssocID="{844740B3-EB53-4B92-B1C5-8E32BA14755F}" presName="rootComposite1" presStyleCnt="0"/>
      <dgm:spPr/>
    </dgm:pt>
    <dgm:pt modelId="{CFF909B9-8217-409E-959B-7CBD0E6609E5}" type="pres">
      <dgm:prSet presAssocID="{844740B3-EB53-4B92-B1C5-8E32BA14755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EC44048-A882-4C32-AC18-23F934322A30}" type="pres">
      <dgm:prSet presAssocID="{844740B3-EB53-4B92-B1C5-8E32BA14755F}" presName="rootConnector1" presStyleLbl="node1" presStyleIdx="0" presStyleCnt="0"/>
      <dgm:spPr/>
      <dgm:t>
        <a:bodyPr/>
        <a:lstStyle/>
        <a:p>
          <a:endParaRPr lang="en-GB"/>
        </a:p>
      </dgm:t>
    </dgm:pt>
    <dgm:pt modelId="{2692D266-DE6F-44E0-89AB-636E9E15AED3}" type="pres">
      <dgm:prSet presAssocID="{844740B3-EB53-4B92-B1C5-8E32BA14755F}" presName="hierChild2" presStyleCnt="0"/>
      <dgm:spPr/>
    </dgm:pt>
    <dgm:pt modelId="{CB69B70D-446D-48A4-8139-D3196B0F2B6D}" type="pres">
      <dgm:prSet presAssocID="{2FBFB975-589C-4CB2-8C2E-D356462963EA}" presName="Name37" presStyleLbl="parChTrans1D2" presStyleIdx="0" presStyleCnt="2"/>
      <dgm:spPr/>
      <dgm:t>
        <a:bodyPr/>
        <a:lstStyle/>
        <a:p>
          <a:endParaRPr lang="en-GB"/>
        </a:p>
      </dgm:t>
    </dgm:pt>
    <dgm:pt modelId="{BD2A9E05-3FDA-4B85-81D8-0C34CC8CC288}" type="pres">
      <dgm:prSet presAssocID="{E36ADABE-A24C-47B4-8A43-A3E35356EEE6}" presName="hierRoot2" presStyleCnt="0">
        <dgm:presLayoutVars>
          <dgm:hierBranch val="init"/>
        </dgm:presLayoutVars>
      </dgm:prSet>
      <dgm:spPr/>
    </dgm:pt>
    <dgm:pt modelId="{6F4451D2-8779-4616-A14B-B0300AE32435}" type="pres">
      <dgm:prSet presAssocID="{E36ADABE-A24C-47B4-8A43-A3E35356EEE6}" presName="rootComposite" presStyleCnt="0"/>
      <dgm:spPr/>
    </dgm:pt>
    <dgm:pt modelId="{62996EF4-B340-4815-8D69-7E71B658300A}" type="pres">
      <dgm:prSet presAssocID="{E36ADABE-A24C-47B4-8A43-A3E35356EEE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03D202D-2193-4706-A178-066A2FB204F4}" type="pres">
      <dgm:prSet presAssocID="{E36ADABE-A24C-47B4-8A43-A3E35356EEE6}" presName="rootConnector" presStyleLbl="node2" presStyleIdx="0" presStyleCnt="2"/>
      <dgm:spPr/>
      <dgm:t>
        <a:bodyPr/>
        <a:lstStyle/>
        <a:p>
          <a:endParaRPr lang="en-GB"/>
        </a:p>
      </dgm:t>
    </dgm:pt>
    <dgm:pt modelId="{6B6458B5-957A-42F5-8E9B-6799BAB4234A}" type="pres">
      <dgm:prSet presAssocID="{E36ADABE-A24C-47B4-8A43-A3E35356EEE6}" presName="hierChild4" presStyleCnt="0"/>
      <dgm:spPr/>
    </dgm:pt>
    <dgm:pt modelId="{E87BCB6E-A83E-4B76-9ACF-9A2863D4AA19}" type="pres">
      <dgm:prSet presAssocID="{D13291C8-E9D1-41FB-8881-3B1A1EF0CA98}" presName="Name37" presStyleLbl="parChTrans1D3" presStyleIdx="0" presStyleCnt="3"/>
      <dgm:spPr/>
      <dgm:t>
        <a:bodyPr/>
        <a:lstStyle/>
        <a:p>
          <a:endParaRPr lang="en-GB"/>
        </a:p>
      </dgm:t>
    </dgm:pt>
    <dgm:pt modelId="{CD899F2E-9F6C-4F6B-91A1-CC3C8988F943}" type="pres">
      <dgm:prSet presAssocID="{36BBF403-EC33-41D1-BD32-DE23A30D9AE5}" presName="hierRoot2" presStyleCnt="0">
        <dgm:presLayoutVars>
          <dgm:hierBranch val="init"/>
        </dgm:presLayoutVars>
      </dgm:prSet>
      <dgm:spPr/>
    </dgm:pt>
    <dgm:pt modelId="{38CB53B2-27CF-41B4-B630-83673D531E9C}" type="pres">
      <dgm:prSet presAssocID="{36BBF403-EC33-41D1-BD32-DE23A30D9AE5}" presName="rootComposite" presStyleCnt="0"/>
      <dgm:spPr/>
    </dgm:pt>
    <dgm:pt modelId="{F5605723-DD3A-4B4E-8EFA-F79445B0009D}" type="pres">
      <dgm:prSet presAssocID="{36BBF403-EC33-41D1-BD32-DE23A30D9AE5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CFF6E47-0165-4898-9892-D12ED6DF7F74}" type="pres">
      <dgm:prSet presAssocID="{36BBF403-EC33-41D1-BD32-DE23A30D9AE5}" presName="rootConnector" presStyleLbl="node3" presStyleIdx="0" presStyleCnt="3"/>
      <dgm:spPr/>
      <dgm:t>
        <a:bodyPr/>
        <a:lstStyle/>
        <a:p>
          <a:endParaRPr lang="en-GB"/>
        </a:p>
      </dgm:t>
    </dgm:pt>
    <dgm:pt modelId="{EC6418B5-E447-4D7B-BCAB-2641777AA295}" type="pres">
      <dgm:prSet presAssocID="{36BBF403-EC33-41D1-BD32-DE23A30D9AE5}" presName="hierChild4" presStyleCnt="0"/>
      <dgm:spPr/>
    </dgm:pt>
    <dgm:pt modelId="{DB0F06B7-B72F-47EB-B94A-7308AA9A43EB}" type="pres">
      <dgm:prSet presAssocID="{1EED5BD3-5056-424C-BCDB-4ED7322CB8FB}" presName="Name37" presStyleLbl="parChTrans1D4" presStyleIdx="0" presStyleCnt="10"/>
      <dgm:spPr/>
      <dgm:t>
        <a:bodyPr/>
        <a:lstStyle/>
        <a:p>
          <a:endParaRPr lang="en-GB"/>
        </a:p>
      </dgm:t>
    </dgm:pt>
    <dgm:pt modelId="{1571D643-48AE-4057-971C-16759672E276}" type="pres">
      <dgm:prSet presAssocID="{D25E1A7F-904F-4F2E-A704-83FF7D66914F}" presName="hierRoot2" presStyleCnt="0">
        <dgm:presLayoutVars>
          <dgm:hierBranch val="init"/>
        </dgm:presLayoutVars>
      </dgm:prSet>
      <dgm:spPr/>
    </dgm:pt>
    <dgm:pt modelId="{C74C71D3-34AB-4B56-8304-289B543BE0AA}" type="pres">
      <dgm:prSet presAssocID="{D25E1A7F-904F-4F2E-A704-83FF7D66914F}" presName="rootComposite" presStyleCnt="0"/>
      <dgm:spPr/>
    </dgm:pt>
    <dgm:pt modelId="{D3A041CC-7403-40CD-BE80-F3DEA487ACF4}" type="pres">
      <dgm:prSet presAssocID="{D25E1A7F-904F-4F2E-A704-83FF7D66914F}" presName="rootText" presStyleLbl="node4" presStyleIdx="0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261258B-5BA3-4DBE-962B-5D5A1512CB94}" type="pres">
      <dgm:prSet presAssocID="{D25E1A7F-904F-4F2E-A704-83FF7D66914F}" presName="rootConnector" presStyleLbl="node4" presStyleIdx="0" presStyleCnt="10"/>
      <dgm:spPr/>
      <dgm:t>
        <a:bodyPr/>
        <a:lstStyle/>
        <a:p>
          <a:endParaRPr lang="en-GB"/>
        </a:p>
      </dgm:t>
    </dgm:pt>
    <dgm:pt modelId="{4CD2120B-15FC-49B1-8FFC-D470B656B663}" type="pres">
      <dgm:prSet presAssocID="{D25E1A7F-904F-4F2E-A704-83FF7D66914F}" presName="hierChild4" presStyleCnt="0"/>
      <dgm:spPr/>
    </dgm:pt>
    <dgm:pt modelId="{80092192-18F8-4557-936C-DC27D95B8C75}" type="pres">
      <dgm:prSet presAssocID="{D25E1A7F-904F-4F2E-A704-83FF7D66914F}" presName="hierChild5" presStyleCnt="0"/>
      <dgm:spPr/>
    </dgm:pt>
    <dgm:pt modelId="{BEB69BB3-B026-4519-9C41-5D4759421506}" type="pres">
      <dgm:prSet presAssocID="{52986879-7EB1-496D-9479-079E41D494EB}" presName="Name37" presStyleLbl="parChTrans1D4" presStyleIdx="1" presStyleCnt="10"/>
      <dgm:spPr/>
      <dgm:t>
        <a:bodyPr/>
        <a:lstStyle/>
        <a:p>
          <a:endParaRPr lang="en-GB"/>
        </a:p>
      </dgm:t>
    </dgm:pt>
    <dgm:pt modelId="{E105C07B-25D7-4E37-9555-7391901D1B6B}" type="pres">
      <dgm:prSet presAssocID="{6673B0C4-CD62-4EFE-A7D4-D21DABFF4A47}" presName="hierRoot2" presStyleCnt="0">
        <dgm:presLayoutVars>
          <dgm:hierBranch val="init"/>
        </dgm:presLayoutVars>
      </dgm:prSet>
      <dgm:spPr/>
    </dgm:pt>
    <dgm:pt modelId="{D5C61A50-1FFF-4896-8096-85644C4CC210}" type="pres">
      <dgm:prSet presAssocID="{6673B0C4-CD62-4EFE-A7D4-D21DABFF4A47}" presName="rootComposite" presStyleCnt="0"/>
      <dgm:spPr/>
    </dgm:pt>
    <dgm:pt modelId="{F12E3E17-95C9-499F-9B1B-4FE38A5E1A23}" type="pres">
      <dgm:prSet presAssocID="{6673B0C4-CD62-4EFE-A7D4-D21DABFF4A47}" presName="rootText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81595AF-3D3E-460B-86AF-1308BA13D056}" type="pres">
      <dgm:prSet presAssocID="{6673B0C4-CD62-4EFE-A7D4-D21DABFF4A47}" presName="rootConnector" presStyleLbl="node4" presStyleIdx="1" presStyleCnt="10"/>
      <dgm:spPr/>
      <dgm:t>
        <a:bodyPr/>
        <a:lstStyle/>
        <a:p>
          <a:endParaRPr lang="en-GB"/>
        </a:p>
      </dgm:t>
    </dgm:pt>
    <dgm:pt modelId="{BDCE75AE-E5C8-4E69-A4C2-B49110CB37C5}" type="pres">
      <dgm:prSet presAssocID="{6673B0C4-CD62-4EFE-A7D4-D21DABFF4A47}" presName="hierChild4" presStyleCnt="0"/>
      <dgm:spPr/>
    </dgm:pt>
    <dgm:pt modelId="{FFBBDE33-F1B4-427C-AEF1-531DE92BAFE4}" type="pres">
      <dgm:prSet presAssocID="{C3F83772-3F4C-4775-87B2-5560C81E4C84}" presName="Name37" presStyleLbl="parChTrans1D4" presStyleIdx="2" presStyleCnt="10"/>
      <dgm:spPr/>
      <dgm:t>
        <a:bodyPr/>
        <a:lstStyle/>
        <a:p>
          <a:endParaRPr lang="en-GB"/>
        </a:p>
      </dgm:t>
    </dgm:pt>
    <dgm:pt modelId="{BFB6CDAC-FFEE-4C53-A2C7-5A1DE81FAD23}" type="pres">
      <dgm:prSet presAssocID="{963BA4F3-9FB6-49A7-B38C-1F1F138F6497}" presName="hierRoot2" presStyleCnt="0">
        <dgm:presLayoutVars>
          <dgm:hierBranch val="init"/>
        </dgm:presLayoutVars>
      </dgm:prSet>
      <dgm:spPr/>
    </dgm:pt>
    <dgm:pt modelId="{53F70B8B-960B-413B-BBEB-ADAF2020F647}" type="pres">
      <dgm:prSet presAssocID="{963BA4F3-9FB6-49A7-B38C-1F1F138F6497}" presName="rootComposite" presStyleCnt="0"/>
      <dgm:spPr/>
    </dgm:pt>
    <dgm:pt modelId="{ADF18764-2EAB-4824-AC63-D57DAD215DF6}" type="pres">
      <dgm:prSet presAssocID="{963BA4F3-9FB6-49A7-B38C-1F1F138F6497}" presName="rootText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C21D1F8-4812-4CDE-B1FF-718D025FBA39}" type="pres">
      <dgm:prSet presAssocID="{963BA4F3-9FB6-49A7-B38C-1F1F138F6497}" presName="rootConnector" presStyleLbl="node4" presStyleIdx="2" presStyleCnt="10"/>
      <dgm:spPr/>
      <dgm:t>
        <a:bodyPr/>
        <a:lstStyle/>
        <a:p>
          <a:endParaRPr lang="en-GB"/>
        </a:p>
      </dgm:t>
    </dgm:pt>
    <dgm:pt modelId="{983333B9-4EC7-412C-A0A4-D0C94B4F8953}" type="pres">
      <dgm:prSet presAssocID="{963BA4F3-9FB6-49A7-B38C-1F1F138F6497}" presName="hierChild4" presStyleCnt="0"/>
      <dgm:spPr/>
    </dgm:pt>
    <dgm:pt modelId="{5E5833DC-01A9-43D5-9731-695E88B9373A}" type="pres">
      <dgm:prSet presAssocID="{963BA4F3-9FB6-49A7-B38C-1F1F138F6497}" presName="hierChild5" presStyleCnt="0"/>
      <dgm:spPr/>
    </dgm:pt>
    <dgm:pt modelId="{CAF221BA-D13E-47CD-A238-1EC607D04ACC}" type="pres">
      <dgm:prSet presAssocID="{5A014478-40F9-476B-93B6-671D74A7DB97}" presName="Name37" presStyleLbl="parChTrans1D4" presStyleIdx="3" presStyleCnt="10"/>
      <dgm:spPr/>
      <dgm:t>
        <a:bodyPr/>
        <a:lstStyle/>
        <a:p>
          <a:endParaRPr lang="en-GB"/>
        </a:p>
      </dgm:t>
    </dgm:pt>
    <dgm:pt modelId="{ECB4D6A6-9A3D-432E-B6F0-5D0ABB1928D9}" type="pres">
      <dgm:prSet presAssocID="{A8813814-83D2-4719-9F9F-27BE5B607471}" presName="hierRoot2" presStyleCnt="0">
        <dgm:presLayoutVars>
          <dgm:hierBranch val="init"/>
        </dgm:presLayoutVars>
      </dgm:prSet>
      <dgm:spPr/>
    </dgm:pt>
    <dgm:pt modelId="{A25890E6-FC90-4591-AAB9-EE8E34403019}" type="pres">
      <dgm:prSet presAssocID="{A8813814-83D2-4719-9F9F-27BE5B607471}" presName="rootComposite" presStyleCnt="0"/>
      <dgm:spPr/>
    </dgm:pt>
    <dgm:pt modelId="{E570E12C-458D-4C8D-89E3-26E2211D0A5A}" type="pres">
      <dgm:prSet presAssocID="{A8813814-83D2-4719-9F9F-27BE5B607471}" presName="rootText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4805D07-903E-4C69-BD0A-69BF34C1748A}" type="pres">
      <dgm:prSet presAssocID="{A8813814-83D2-4719-9F9F-27BE5B607471}" presName="rootConnector" presStyleLbl="node4" presStyleIdx="3" presStyleCnt="10"/>
      <dgm:spPr/>
      <dgm:t>
        <a:bodyPr/>
        <a:lstStyle/>
        <a:p>
          <a:endParaRPr lang="en-GB"/>
        </a:p>
      </dgm:t>
    </dgm:pt>
    <dgm:pt modelId="{505215FD-194F-4E6B-B0D3-DAE19711653E}" type="pres">
      <dgm:prSet presAssocID="{A8813814-83D2-4719-9F9F-27BE5B607471}" presName="hierChild4" presStyleCnt="0"/>
      <dgm:spPr/>
    </dgm:pt>
    <dgm:pt modelId="{3D1048F9-46B1-4338-89F0-172EFE45BC39}" type="pres">
      <dgm:prSet presAssocID="{A8813814-83D2-4719-9F9F-27BE5B607471}" presName="hierChild5" presStyleCnt="0"/>
      <dgm:spPr/>
    </dgm:pt>
    <dgm:pt modelId="{26DF952E-F320-445C-BEB8-08763910B689}" type="pres">
      <dgm:prSet presAssocID="{6673B0C4-CD62-4EFE-A7D4-D21DABFF4A47}" presName="hierChild5" presStyleCnt="0"/>
      <dgm:spPr/>
    </dgm:pt>
    <dgm:pt modelId="{78B5B37F-E2A1-4190-B7C2-E1E6B5591D40}" type="pres">
      <dgm:prSet presAssocID="{36BBF403-EC33-41D1-BD32-DE23A30D9AE5}" presName="hierChild5" presStyleCnt="0"/>
      <dgm:spPr/>
    </dgm:pt>
    <dgm:pt modelId="{4966B63F-8DDA-4EC8-AF2B-90AEB8914DBA}" type="pres">
      <dgm:prSet presAssocID="{E36ADABE-A24C-47B4-8A43-A3E35356EEE6}" presName="hierChild5" presStyleCnt="0"/>
      <dgm:spPr/>
    </dgm:pt>
    <dgm:pt modelId="{EF0DE08E-9081-47FE-8A39-E1D79469C73C}" type="pres">
      <dgm:prSet presAssocID="{B581B37D-83FC-4E85-B5A0-41544729FC47}" presName="Name37" presStyleLbl="parChTrans1D2" presStyleIdx="1" presStyleCnt="2"/>
      <dgm:spPr/>
      <dgm:t>
        <a:bodyPr/>
        <a:lstStyle/>
        <a:p>
          <a:endParaRPr lang="en-GB"/>
        </a:p>
      </dgm:t>
    </dgm:pt>
    <dgm:pt modelId="{5B6B19E8-15A7-4667-AE46-40FD8F74A385}" type="pres">
      <dgm:prSet presAssocID="{B54B8D39-2253-47A6-A499-D919F9975625}" presName="hierRoot2" presStyleCnt="0">
        <dgm:presLayoutVars>
          <dgm:hierBranch val="init"/>
        </dgm:presLayoutVars>
      </dgm:prSet>
      <dgm:spPr/>
    </dgm:pt>
    <dgm:pt modelId="{BC372621-B9AD-4DA9-9B32-D5DF6879F9D4}" type="pres">
      <dgm:prSet presAssocID="{B54B8D39-2253-47A6-A499-D919F9975625}" presName="rootComposite" presStyleCnt="0"/>
      <dgm:spPr/>
    </dgm:pt>
    <dgm:pt modelId="{1F3E5ACE-9EB5-4979-BA0E-06B651644FA4}" type="pres">
      <dgm:prSet presAssocID="{B54B8D39-2253-47A6-A499-D919F997562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3172684-83DC-4549-A88D-92B863208C07}" type="pres">
      <dgm:prSet presAssocID="{B54B8D39-2253-47A6-A499-D919F9975625}" presName="rootConnector" presStyleLbl="node2" presStyleIdx="1" presStyleCnt="2"/>
      <dgm:spPr/>
      <dgm:t>
        <a:bodyPr/>
        <a:lstStyle/>
        <a:p>
          <a:endParaRPr lang="en-GB"/>
        </a:p>
      </dgm:t>
    </dgm:pt>
    <dgm:pt modelId="{0CA5E1ED-A8F1-4487-80AD-B3D4048EAC40}" type="pres">
      <dgm:prSet presAssocID="{B54B8D39-2253-47A6-A499-D919F9975625}" presName="hierChild4" presStyleCnt="0"/>
      <dgm:spPr/>
    </dgm:pt>
    <dgm:pt modelId="{35B4CB8F-0EA7-4642-B1FE-870C66CC8DCD}" type="pres">
      <dgm:prSet presAssocID="{1F49C4D9-8261-4AD8-BD86-67E3CDB7E5CF}" presName="Name37" presStyleLbl="parChTrans1D3" presStyleIdx="1" presStyleCnt="3"/>
      <dgm:spPr/>
      <dgm:t>
        <a:bodyPr/>
        <a:lstStyle/>
        <a:p>
          <a:endParaRPr lang="en-GB"/>
        </a:p>
      </dgm:t>
    </dgm:pt>
    <dgm:pt modelId="{E21989E0-3D09-4D6F-8BBE-AE1CA3EBBADE}" type="pres">
      <dgm:prSet presAssocID="{8D5DD2E7-F7BF-4C2F-94E2-0AF520B0994D}" presName="hierRoot2" presStyleCnt="0">
        <dgm:presLayoutVars>
          <dgm:hierBranch val="init"/>
        </dgm:presLayoutVars>
      </dgm:prSet>
      <dgm:spPr/>
    </dgm:pt>
    <dgm:pt modelId="{C9ED449E-E2E6-4822-B646-79D38BC0B18A}" type="pres">
      <dgm:prSet presAssocID="{8D5DD2E7-F7BF-4C2F-94E2-0AF520B0994D}" presName="rootComposite" presStyleCnt="0"/>
      <dgm:spPr/>
    </dgm:pt>
    <dgm:pt modelId="{D88DD45E-9A13-418A-97A2-917C8EC1824A}" type="pres">
      <dgm:prSet presAssocID="{8D5DD2E7-F7BF-4C2F-94E2-0AF520B0994D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09AA7F3-E3EE-4DF7-9977-5962995A3610}" type="pres">
      <dgm:prSet presAssocID="{8D5DD2E7-F7BF-4C2F-94E2-0AF520B0994D}" presName="rootConnector" presStyleLbl="node3" presStyleIdx="1" presStyleCnt="3"/>
      <dgm:spPr/>
      <dgm:t>
        <a:bodyPr/>
        <a:lstStyle/>
        <a:p>
          <a:endParaRPr lang="en-GB"/>
        </a:p>
      </dgm:t>
    </dgm:pt>
    <dgm:pt modelId="{C749D0C0-6FCD-4098-99BE-361D3BE8111C}" type="pres">
      <dgm:prSet presAssocID="{8D5DD2E7-F7BF-4C2F-94E2-0AF520B0994D}" presName="hierChild4" presStyleCnt="0"/>
      <dgm:spPr/>
    </dgm:pt>
    <dgm:pt modelId="{84A663BE-83F7-4D26-B0F5-64FE9981508E}" type="pres">
      <dgm:prSet presAssocID="{FDBEC51B-B959-4E8E-AD81-6108B636AC20}" presName="Name37" presStyleLbl="parChTrans1D4" presStyleIdx="4" presStyleCnt="10"/>
      <dgm:spPr/>
      <dgm:t>
        <a:bodyPr/>
        <a:lstStyle/>
        <a:p>
          <a:endParaRPr lang="en-GB"/>
        </a:p>
      </dgm:t>
    </dgm:pt>
    <dgm:pt modelId="{1188DCF8-29E7-4A65-ACB5-B32CCF3A5A57}" type="pres">
      <dgm:prSet presAssocID="{3A8F6D41-AE61-4385-A967-F712C8701C44}" presName="hierRoot2" presStyleCnt="0">
        <dgm:presLayoutVars>
          <dgm:hierBranch val="init"/>
        </dgm:presLayoutVars>
      </dgm:prSet>
      <dgm:spPr/>
    </dgm:pt>
    <dgm:pt modelId="{D9D57E05-36FA-414F-8E98-8192AAAC9EA9}" type="pres">
      <dgm:prSet presAssocID="{3A8F6D41-AE61-4385-A967-F712C8701C44}" presName="rootComposite" presStyleCnt="0"/>
      <dgm:spPr/>
    </dgm:pt>
    <dgm:pt modelId="{BC308F57-26BB-4344-B87F-6B824C8210EF}" type="pres">
      <dgm:prSet presAssocID="{3A8F6D41-AE61-4385-A967-F712C8701C44}" presName="rootText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2034CA2-578F-4689-B66C-E28FA37AF547}" type="pres">
      <dgm:prSet presAssocID="{3A8F6D41-AE61-4385-A967-F712C8701C44}" presName="rootConnector" presStyleLbl="node4" presStyleIdx="4" presStyleCnt="10"/>
      <dgm:spPr/>
      <dgm:t>
        <a:bodyPr/>
        <a:lstStyle/>
        <a:p>
          <a:endParaRPr lang="en-GB"/>
        </a:p>
      </dgm:t>
    </dgm:pt>
    <dgm:pt modelId="{99DE68D4-DDD9-4E1B-9BF5-33392A3E89BC}" type="pres">
      <dgm:prSet presAssocID="{3A8F6D41-AE61-4385-A967-F712C8701C44}" presName="hierChild4" presStyleCnt="0"/>
      <dgm:spPr/>
    </dgm:pt>
    <dgm:pt modelId="{8288B7CC-40AF-4B0E-A94D-23F62FB0209D}" type="pres">
      <dgm:prSet presAssocID="{729C547D-5718-4012-ADA5-79D02DF9667E}" presName="Name37" presStyleLbl="parChTrans1D4" presStyleIdx="5" presStyleCnt="10"/>
      <dgm:spPr/>
      <dgm:t>
        <a:bodyPr/>
        <a:lstStyle/>
        <a:p>
          <a:endParaRPr lang="en-GB"/>
        </a:p>
      </dgm:t>
    </dgm:pt>
    <dgm:pt modelId="{47BE715F-ADDF-41EA-937E-08819F9747BC}" type="pres">
      <dgm:prSet presAssocID="{C3EF9844-7B39-42A4-8150-1134A33AEEA4}" presName="hierRoot2" presStyleCnt="0">
        <dgm:presLayoutVars>
          <dgm:hierBranch val="init"/>
        </dgm:presLayoutVars>
      </dgm:prSet>
      <dgm:spPr/>
    </dgm:pt>
    <dgm:pt modelId="{AF64E645-825C-4B06-B6DE-F6BE4A67B3FB}" type="pres">
      <dgm:prSet presAssocID="{C3EF9844-7B39-42A4-8150-1134A33AEEA4}" presName="rootComposite" presStyleCnt="0"/>
      <dgm:spPr/>
    </dgm:pt>
    <dgm:pt modelId="{3E27629F-82FA-4FAD-930E-1A0C8B0C24D2}" type="pres">
      <dgm:prSet presAssocID="{C3EF9844-7B39-42A4-8150-1134A33AEEA4}" presName="rootText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333F647-7EB6-456F-B43B-536C7F57B93D}" type="pres">
      <dgm:prSet presAssocID="{C3EF9844-7B39-42A4-8150-1134A33AEEA4}" presName="rootConnector" presStyleLbl="node4" presStyleIdx="5" presStyleCnt="10"/>
      <dgm:spPr/>
      <dgm:t>
        <a:bodyPr/>
        <a:lstStyle/>
        <a:p>
          <a:endParaRPr lang="en-GB"/>
        </a:p>
      </dgm:t>
    </dgm:pt>
    <dgm:pt modelId="{12F6A35A-456E-4E75-BD3F-0F99B9CFF902}" type="pres">
      <dgm:prSet presAssocID="{C3EF9844-7B39-42A4-8150-1134A33AEEA4}" presName="hierChild4" presStyleCnt="0"/>
      <dgm:spPr/>
    </dgm:pt>
    <dgm:pt modelId="{6AC071A9-9EF2-49D7-A4CD-B52E769F8394}" type="pres">
      <dgm:prSet presAssocID="{C3EF9844-7B39-42A4-8150-1134A33AEEA4}" presName="hierChild5" presStyleCnt="0"/>
      <dgm:spPr/>
    </dgm:pt>
    <dgm:pt modelId="{55547ECC-B547-4CC1-845B-A92A5C723B13}" type="pres">
      <dgm:prSet presAssocID="{3A8F6D41-AE61-4385-A967-F712C8701C44}" presName="hierChild5" presStyleCnt="0"/>
      <dgm:spPr/>
    </dgm:pt>
    <dgm:pt modelId="{8C476F81-4385-44C8-8793-61096DFA94A6}" type="pres">
      <dgm:prSet presAssocID="{8D5DD2E7-F7BF-4C2F-94E2-0AF520B0994D}" presName="hierChild5" presStyleCnt="0"/>
      <dgm:spPr/>
    </dgm:pt>
    <dgm:pt modelId="{70402F35-F6FE-481B-82BA-BBBC1404D857}" type="pres">
      <dgm:prSet presAssocID="{2B5A68C0-A07E-434A-AB04-EF6B8640B9AF}" presName="Name37" presStyleLbl="parChTrans1D3" presStyleIdx="2" presStyleCnt="3"/>
      <dgm:spPr/>
      <dgm:t>
        <a:bodyPr/>
        <a:lstStyle/>
        <a:p>
          <a:endParaRPr lang="en-GB"/>
        </a:p>
      </dgm:t>
    </dgm:pt>
    <dgm:pt modelId="{D1FABDA9-798A-4303-A623-81B6D329001F}" type="pres">
      <dgm:prSet presAssocID="{2C631D02-F2D9-41D8-BCC2-A5451D570F52}" presName="hierRoot2" presStyleCnt="0">
        <dgm:presLayoutVars>
          <dgm:hierBranch val="init"/>
        </dgm:presLayoutVars>
      </dgm:prSet>
      <dgm:spPr/>
    </dgm:pt>
    <dgm:pt modelId="{63F7692D-C1C4-4D28-A293-7068CB569784}" type="pres">
      <dgm:prSet presAssocID="{2C631D02-F2D9-41D8-BCC2-A5451D570F52}" presName="rootComposite" presStyleCnt="0"/>
      <dgm:spPr/>
    </dgm:pt>
    <dgm:pt modelId="{A99B573F-8237-420D-92EE-CA418271B8E1}" type="pres">
      <dgm:prSet presAssocID="{2C631D02-F2D9-41D8-BCC2-A5451D570F52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341EA7-43BF-498B-8436-2F997ECD9ED4}" type="pres">
      <dgm:prSet presAssocID="{2C631D02-F2D9-41D8-BCC2-A5451D570F52}" presName="rootConnector" presStyleLbl="node3" presStyleIdx="2" presStyleCnt="3"/>
      <dgm:spPr/>
      <dgm:t>
        <a:bodyPr/>
        <a:lstStyle/>
        <a:p>
          <a:endParaRPr lang="en-GB"/>
        </a:p>
      </dgm:t>
    </dgm:pt>
    <dgm:pt modelId="{DDA0B58D-0EB9-4177-B15C-DCAD744198C8}" type="pres">
      <dgm:prSet presAssocID="{2C631D02-F2D9-41D8-BCC2-A5451D570F52}" presName="hierChild4" presStyleCnt="0"/>
      <dgm:spPr/>
    </dgm:pt>
    <dgm:pt modelId="{04EC0CB4-3BEF-4BB7-843F-21D40285C059}" type="pres">
      <dgm:prSet presAssocID="{8A7EA25D-6E12-4B25-9F08-F0AD7FB7FF13}" presName="Name37" presStyleLbl="parChTrans1D4" presStyleIdx="6" presStyleCnt="10"/>
      <dgm:spPr/>
      <dgm:t>
        <a:bodyPr/>
        <a:lstStyle/>
        <a:p>
          <a:endParaRPr lang="en-GB"/>
        </a:p>
      </dgm:t>
    </dgm:pt>
    <dgm:pt modelId="{9CBC5376-EFB2-4DD7-9490-F338498E00C2}" type="pres">
      <dgm:prSet presAssocID="{A8479B35-FF4D-4053-9B99-29B9CAA9F73F}" presName="hierRoot2" presStyleCnt="0">
        <dgm:presLayoutVars>
          <dgm:hierBranch val="init"/>
        </dgm:presLayoutVars>
      </dgm:prSet>
      <dgm:spPr/>
    </dgm:pt>
    <dgm:pt modelId="{BB88D1D0-257F-4F74-B408-5F06D71DEF13}" type="pres">
      <dgm:prSet presAssocID="{A8479B35-FF4D-4053-9B99-29B9CAA9F73F}" presName="rootComposite" presStyleCnt="0"/>
      <dgm:spPr/>
    </dgm:pt>
    <dgm:pt modelId="{A7EEB18B-F051-4104-81CF-1A1694CF2E69}" type="pres">
      <dgm:prSet presAssocID="{A8479B35-FF4D-4053-9B99-29B9CAA9F73F}" presName="rootText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2E4F129-F222-47A9-9FB2-3EF68E7FC4CC}" type="pres">
      <dgm:prSet presAssocID="{A8479B35-FF4D-4053-9B99-29B9CAA9F73F}" presName="rootConnector" presStyleLbl="node4" presStyleIdx="6" presStyleCnt="10"/>
      <dgm:spPr/>
      <dgm:t>
        <a:bodyPr/>
        <a:lstStyle/>
        <a:p>
          <a:endParaRPr lang="en-GB"/>
        </a:p>
      </dgm:t>
    </dgm:pt>
    <dgm:pt modelId="{5BD90C49-251E-4BDF-938E-03B3157EAAEA}" type="pres">
      <dgm:prSet presAssocID="{A8479B35-FF4D-4053-9B99-29B9CAA9F73F}" presName="hierChild4" presStyleCnt="0"/>
      <dgm:spPr/>
    </dgm:pt>
    <dgm:pt modelId="{4004CDB6-BD85-4756-B5AE-DC2C4BF81076}" type="pres">
      <dgm:prSet presAssocID="{A8479B35-FF4D-4053-9B99-29B9CAA9F73F}" presName="hierChild5" presStyleCnt="0"/>
      <dgm:spPr/>
    </dgm:pt>
    <dgm:pt modelId="{544F420F-5917-4399-B21E-CFC03AB561E1}" type="pres">
      <dgm:prSet presAssocID="{DB8DDC85-32F9-4FA8-8CB4-09A05AA3D0C7}" presName="Name37" presStyleLbl="parChTrans1D4" presStyleIdx="7" presStyleCnt="10"/>
      <dgm:spPr/>
      <dgm:t>
        <a:bodyPr/>
        <a:lstStyle/>
        <a:p>
          <a:endParaRPr lang="en-GB"/>
        </a:p>
      </dgm:t>
    </dgm:pt>
    <dgm:pt modelId="{9ADE78CA-A1AA-41DB-A767-2AD1E136B984}" type="pres">
      <dgm:prSet presAssocID="{5053FB89-A54A-40E4-8545-12322681BDB9}" presName="hierRoot2" presStyleCnt="0">
        <dgm:presLayoutVars>
          <dgm:hierBranch val="init"/>
        </dgm:presLayoutVars>
      </dgm:prSet>
      <dgm:spPr/>
    </dgm:pt>
    <dgm:pt modelId="{32ADDDCA-0ED3-4F02-ABA4-03967CC018B8}" type="pres">
      <dgm:prSet presAssocID="{5053FB89-A54A-40E4-8545-12322681BDB9}" presName="rootComposite" presStyleCnt="0"/>
      <dgm:spPr/>
    </dgm:pt>
    <dgm:pt modelId="{EEA632AB-5C5C-4B22-BBB3-F2CA54DF5F50}" type="pres">
      <dgm:prSet presAssocID="{5053FB89-A54A-40E4-8545-12322681BDB9}" presName="rootText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E2476EF-2CE1-4853-B4A9-051B30692EFA}" type="pres">
      <dgm:prSet presAssocID="{5053FB89-A54A-40E4-8545-12322681BDB9}" presName="rootConnector" presStyleLbl="node4" presStyleIdx="7" presStyleCnt="10"/>
      <dgm:spPr/>
      <dgm:t>
        <a:bodyPr/>
        <a:lstStyle/>
        <a:p>
          <a:endParaRPr lang="en-GB"/>
        </a:p>
      </dgm:t>
    </dgm:pt>
    <dgm:pt modelId="{E8F763A6-EC52-4174-81DD-5A3F573D8B93}" type="pres">
      <dgm:prSet presAssocID="{5053FB89-A54A-40E4-8545-12322681BDB9}" presName="hierChild4" presStyleCnt="0"/>
      <dgm:spPr/>
    </dgm:pt>
    <dgm:pt modelId="{AEB63399-A5BC-42FA-A4A3-27ADD521AB88}" type="pres">
      <dgm:prSet presAssocID="{A384DD34-D667-4B38-A32D-CD721BA7C625}" presName="Name37" presStyleLbl="parChTrans1D4" presStyleIdx="8" presStyleCnt="10"/>
      <dgm:spPr/>
      <dgm:t>
        <a:bodyPr/>
        <a:lstStyle/>
        <a:p>
          <a:endParaRPr lang="en-GB"/>
        </a:p>
      </dgm:t>
    </dgm:pt>
    <dgm:pt modelId="{A7D44B12-7439-49DC-8496-826888BFEFB8}" type="pres">
      <dgm:prSet presAssocID="{4C658D6E-DF22-4298-BDA9-174D8C3718B7}" presName="hierRoot2" presStyleCnt="0">
        <dgm:presLayoutVars>
          <dgm:hierBranch val="init"/>
        </dgm:presLayoutVars>
      </dgm:prSet>
      <dgm:spPr/>
    </dgm:pt>
    <dgm:pt modelId="{51C63D82-666B-4A74-80FC-3B136285C747}" type="pres">
      <dgm:prSet presAssocID="{4C658D6E-DF22-4298-BDA9-174D8C3718B7}" presName="rootComposite" presStyleCnt="0"/>
      <dgm:spPr/>
    </dgm:pt>
    <dgm:pt modelId="{1610B29C-FCE6-406F-BC5A-9C05B54587CE}" type="pres">
      <dgm:prSet presAssocID="{4C658D6E-DF22-4298-BDA9-174D8C3718B7}" presName="rootText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66E3901-2C28-4A3B-B0A1-1DAE251922E0}" type="pres">
      <dgm:prSet presAssocID="{4C658D6E-DF22-4298-BDA9-174D8C3718B7}" presName="rootConnector" presStyleLbl="node4" presStyleIdx="8" presStyleCnt="10"/>
      <dgm:spPr/>
      <dgm:t>
        <a:bodyPr/>
        <a:lstStyle/>
        <a:p>
          <a:endParaRPr lang="en-GB"/>
        </a:p>
      </dgm:t>
    </dgm:pt>
    <dgm:pt modelId="{820628FD-8063-47E2-81C4-98E65EC57A73}" type="pres">
      <dgm:prSet presAssocID="{4C658D6E-DF22-4298-BDA9-174D8C3718B7}" presName="hierChild4" presStyleCnt="0"/>
      <dgm:spPr/>
    </dgm:pt>
    <dgm:pt modelId="{BD18382B-6EFE-44EA-BFA6-561785212206}" type="pres">
      <dgm:prSet presAssocID="{4C658D6E-DF22-4298-BDA9-174D8C3718B7}" presName="hierChild5" presStyleCnt="0"/>
      <dgm:spPr/>
    </dgm:pt>
    <dgm:pt modelId="{B2A046A8-13FE-4DBF-8303-3E3335FC6506}" type="pres">
      <dgm:prSet presAssocID="{66966EB6-6086-44BA-BD12-142BEC252278}" presName="Name37" presStyleLbl="parChTrans1D4" presStyleIdx="9" presStyleCnt="10"/>
      <dgm:spPr/>
      <dgm:t>
        <a:bodyPr/>
        <a:lstStyle/>
        <a:p>
          <a:endParaRPr lang="en-GB"/>
        </a:p>
      </dgm:t>
    </dgm:pt>
    <dgm:pt modelId="{7A1F4670-F38A-40E3-B00B-CD4CF356F7C3}" type="pres">
      <dgm:prSet presAssocID="{38C9ABF1-F595-4F29-A352-9121BFA0703E}" presName="hierRoot2" presStyleCnt="0">
        <dgm:presLayoutVars>
          <dgm:hierBranch val="init"/>
        </dgm:presLayoutVars>
      </dgm:prSet>
      <dgm:spPr/>
    </dgm:pt>
    <dgm:pt modelId="{5419475B-520B-4F2D-A26E-FCF8540DA9F7}" type="pres">
      <dgm:prSet presAssocID="{38C9ABF1-F595-4F29-A352-9121BFA0703E}" presName="rootComposite" presStyleCnt="0"/>
      <dgm:spPr/>
    </dgm:pt>
    <dgm:pt modelId="{EAF44DA4-55AE-4DA7-B241-E7256619228C}" type="pres">
      <dgm:prSet presAssocID="{38C9ABF1-F595-4F29-A352-9121BFA0703E}" presName="rootText" presStyleLbl="node4" presStyleIdx="9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C2011C3-4D78-4387-A73E-19CC13CD5BCA}" type="pres">
      <dgm:prSet presAssocID="{38C9ABF1-F595-4F29-A352-9121BFA0703E}" presName="rootConnector" presStyleLbl="node4" presStyleIdx="9" presStyleCnt="10"/>
      <dgm:spPr/>
      <dgm:t>
        <a:bodyPr/>
        <a:lstStyle/>
        <a:p>
          <a:endParaRPr lang="en-GB"/>
        </a:p>
      </dgm:t>
    </dgm:pt>
    <dgm:pt modelId="{2A60E0E5-3F5E-40A9-8D49-B4E32D578A87}" type="pres">
      <dgm:prSet presAssocID="{38C9ABF1-F595-4F29-A352-9121BFA0703E}" presName="hierChild4" presStyleCnt="0"/>
      <dgm:spPr/>
    </dgm:pt>
    <dgm:pt modelId="{6FD34C2D-4516-49EA-8217-7C5C7642A89B}" type="pres">
      <dgm:prSet presAssocID="{38C9ABF1-F595-4F29-A352-9121BFA0703E}" presName="hierChild5" presStyleCnt="0"/>
      <dgm:spPr/>
    </dgm:pt>
    <dgm:pt modelId="{67DFB5AB-5FC4-4684-A873-1FB9FC48E30F}" type="pres">
      <dgm:prSet presAssocID="{5053FB89-A54A-40E4-8545-12322681BDB9}" presName="hierChild5" presStyleCnt="0"/>
      <dgm:spPr/>
    </dgm:pt>
    <dgm:pt modelId="{6B3C5F20-C89C-48BB-9556-4F6E554F7643}" type="pres">
      <dgm:prSet presAssocID="{2C631D02-F2D9-41D8-BCC2-A5451D570F52}" presName="hierChild5" presStyleCnt="0"/>
      <dgm:spPr/>
    </dgm:pt>
    <dgm:pt modelId="{5C5C1D95-3F9A-432F-B4A0-6C4F8466AF8F}" type="pres">
      <dgm:prSet presAssocID="{B54B8D39-2253-47A6-A499-D919F9975625}" presName="hierChild5" presStyleCnt="0"/>
      <dgm:spPr/>
    </dgm:pt>
    <dgm:pt modelId="{46DA4665-4F31-4D47-8C8E-8D9571ECB70A}" type="pres">
      <dgm:prSet presAssocID="{844740B3-EB53-4B92-B1C5-8E32BA14755F}" presName="hierChild3" presStyleCnt="0"/>
      <dgm:spPr/>
    </dgm:pt>
  </dgm:ptLst>
  <dgm:cxnLst>
    <dgm:cxn modelId="{6F7FDEE8-810A-478C-8127-DEE4F4687B90}" type="presOf" srcId="{38C9ABF1-F595-4F29-A352-9121BFA0703E}" destId="{EAF44DA4-55AE-4DA7-B241-E7256619228C}" srcOrd="0" destOrd="0" presId="urn:microsoft.com/office/officeart/2005/8/layout/orgChart1"/>
    <dgm:cxn modelId="{AB4C4C7D-FB57-402C-90E1-2A67BE2E972C}" type="presOf" srcId="{6673B0C4-CD62-4EFE-A7D4-D21DABFF4A47}" destId="{F81595AF-3D3E-460B-86AF-1308BA13D056}" srcOrd="1" destOrd="0" presId="urn:microsoft.com/office/officeart/2005/8/layout/orgChart1"/>
    <dgm:cxn modelId="{300609F0-016F-4662-A358-A2AF30436073}" srcId="{6673B0C4-CD62-4EFE-A7D4-D21DABFF4A47}" destId="{963BA4F3-9FB6-49A7-B38C-1F1F138F6497}" srcOrd="0" destOrd="0" parTransId="{C3F83772-3F4C-4775-87B2-5560C81E4C84}" sibTransId="{03A5A15F-9D14-4EDC-AE41-57258BDF9C20}"/>
    <dgm:cxn modelId="{4B4AF875-FA92-44F6-B0D2-E0F348F03237}" type="presOf" srcId="{4C658D6E-DF22-4298-BDA9-174D8C3718B7}" destId="{1610B29C-FCE6-406F-BC5A-9C05B54587CE}" srcOrd="0" destOrd="0" presId="urn:microsoft.com/office/officeart/2005/8/layout/orgChart1"/>
    <dgm:cxn modelId="{DF95F7C1-BCBE-4CE9-B279-3B30A10E2C1C}" type="presOf" srcId="{E36ADABE-A24C-47B4-8A43-A3E35356EEE6}" destId="{503D202D-2193-4706-A178-066A2FB204F4}" srcOrd="1" destOrd="0" presId="urn:microsoft.com/office/officeart/2005/8/layout/orgChart1"/>
    <dgm:cxn modelId="{D748CD51-F705-4ED1-AE3D-0D1F20EA3810}" type="presOf" srcId="{D25E1A7F-904F-4F2E-A704-83FF7D66914F}" destId="{D3A041CC-7403-40CD-BE80-F3DEA487ACF4}" srcOrd="0" destOrd="0" presId="urn:microsoft.com/office/officeart/2005/8/layout/orgChart1"/>
    <dgm:cxn modelId="{933B9AB0-A5C3-4A03-BDE4-DEBD27184CE5}" srcId="{B54B8D39-2253-47A6-A499-D919F9975625}" destId="{2C631D02-F2D9-41D8-BCC2-A5451D570F52}" srcOrd="1" destOrd="0" parTransId="{2B5A68C0-A07E-434A-AB04-EF6B8640B9AF}" sibTransId="{2C475011-4F41-4831-9FC5-A76B0AC3DEBA}"/>
    <dgm:cxn modelId="{DF4F568D-FCDC-40AC-BF20-B92A263F623E}" type="presOf" srcId="{D13291C8-E9D1-41FB-8881-3B1A1EF0CA98}" destId="{E87BCB6E-A83E-4B76-9ACF-9A2863D4AA19}" srcOrd="0" destOrd="0" presId="urn:microsoft.com/office/officeart/2005/8/layout/orgChart1"/>
    <dgm:cxn modelId="{7052BE76-2A0A-424C-A273-0E2C648B6381}" type="presOf" srcId="{5053FB89-A54A-40E4-8545-12322681BDB9}" destId="{DE2476EF-2CE1-4853-B4A9-051B30692EFA}" srcOrd="1" destOrd="0" presId="urn:microsoft.com/office/officeart/2005/8/layout/orgChart1"/>
    <dgm:cxn modelId="{0CFBB242-653B-42BB-8A05-1DAF30DDEF43}" type="presOf" srcId="{1EED5BD3-5056-424C-BCDB-4ED7322CB8FB}" destId="{DB0F06B7-B72F-47EB-B94A-7308AA9A43EB}" srcOrd="0" destOrd="0" presId="urn:microsoft.com/office/officeart/2005/8/layout/orgChart1"/>
    <dgm:cxn modelId="{1830118C-6C74-4955-8E12-B6C02D704AD9}" type="presOf" srcId="{844740B3-EB53-4B92-B1C5-8E32BA14755F}" destId="{CFF909B9-8217-409E-959B-7CBD0E6609E5}" srcOrd="0" destOrd="0" presId="urn:microsoft.com/office/officeart/2005/8/layout/orgChart1"/>
    <dgm:cxn modelId="{247AE192-3CE0-4C9D-B2D6-6EDBD423DAA4}" type="presOf" srcId="{2C631D02-F2D9-41D8-BCC2-A5451D570F52}" destId="{A99B573F-8237-420D-92EE-CA418271B8E1}" srcOrd="0" destOrd="0" presId="urn:microsoft.com/office/officeart/2005/8/layout/orgChart1"/>
    <dgm:cxn modelId="{76E9013C-EE3D-447D-AF27-4FA60BD18C71}" type="presOf" srcId="{36BBF403-EC33-41D1-BD32-DE23A30D9AE5}" destId="{3CFF6E47-0165-4898-9892-D12ED6DF7F74}" srcOrd="1" destOrd="0" presId="urn:microsoft.com/office/officeart/2005/8/layout/orgChart1"/>
    <dgm:cxn modelId="{6624AEFF-6713-4EF6-901D-8EF60617C8CB}" type="presOf" srcId="{D25E1A7F-904F-4F2E-A704-83FF7D66914F}" destId="{7261258B-5BA3-4DBE-962B-5D5A1512CB94}" srcOrd="1" destOrd="0" presId="urn:microsoft.com/office/officeart/2005/8/layout/orgChart1"/>
    <dgm:cxn modelId="{06D596D8-224A-4590-A5C5-C4BFA18DFE8B}" srcId="{6673B0C4-CD62-4EFE-A7D4-D21DABFF4A47}" destId="{A8813814-83D2-4719-9F9F-27BE5B607471}" srcOrd="1" destOrd="0" parTransId="{5A014478-40F9-476B-93B6-671D74A7DB97}" sibTransId="{2CA03E8A-0943-48E7-B75C-C27F9520CEB5}"/>
    <dgm:cxn modelId="{23AD3C30-7F1A-41E4-8C81-F11E419E3824}" type="presOf" srcId="{A8813814-83D2-4719-9F9F-27BE5B607471}" destId="{E570E12C-458D-4C8D-89E3-26E2211D0A5A}" srcOrd="0" destOrd="0" presId="urn:microsoft.com/office/officeart/2005/8/layout/orgChart1"/>
    <dgm:cxn modelId="{FB4AD6DA-C14B-4589-9DC7-1F22A0A6069F}" srcId="{844740B3-EB53-4B92-B1C5-8E32BA14755F}" destId="{E36ADABE-A24C-47B4-8A43-A3E35356EEE6}" srcOrd="0" destOrd="0" parTransId="{2FBFB975-589C-4CB2-8C2E-D356462963EA}" sibTransId="{671548AC-364A-49EE-BC9B-948972A1D0BA}"/>
    <dgm:cxn modelId="{18CB5A01-CAD0-486C-94EB-4F14B1558CBD}" type="presOf" srcId="{66966EB6-6086-44BA-BD12-142BEC252278}" destId="{B2A046A8-13FE-4DBF-8303-3E3335FC6506}" srcOrd="0" destOrd="0" presId="urn:microsoft.com/office/officeart/2005/8/layout/orgChart1"/>
    <dgm:cxn modelId="{31EEB773-6C33-437D-9BEB-8EE8EA3D6206}" srcId="{5053FB89-A54A-40E4-8545-12322681BDB9}" destId="{38C9ABF1-F595-4F29-A352-9121BFA0703E}" srcOrd="1" destOrd="0" parTransId="{66966EB6-6086-44BA-BD12-142BEC252278}" sibTransId="{9C6E6342-17CA-413B-9E22-2B90363EF54C}"/>
    <dgm:cxn modelId="{51A7F7C6-72E6-480F-9BB0-CC782F934C5F}" srcId="{B54B8D39-2253-47A6-A499-D919F9975625}" destId="{8D5DD2E7-F7BF-4C2F-94E2-0AF520B0994D}" srcOrd="0" destOrd="0" parTransId="{1F49C4D9-8261-4AD8-BD86-67E3CDB7E5CF}" sibTransId="{425E59D3-C8F7-4F57-A035-7F42B03ED989}"/>
    <dgm:cxn modelId="{7EA215CE-F5AB-473F-BB2C-A6C18B53AE22}" type="presOf" srcId="{2FBFB975-589C-4CB2-8C2E-D356462963EA}" destId="{CB69B70D-446D-48A4-8139-D3196B0F2B6D}" srcOrd="0" destOrd="0" presId="urn:microsoft.com/office/officeart/2005/8/layout/orgChart1"/>
    <dgm:cxn modelId="{B257F51D-AC5B-4DE6-9149-694835E6D7ED}" type="presOf" srcId="{B54B8D39-2253-47A6-A499-D919F9975625}" destId="{33172684-83DC-4549-A88D-92B863208C07}" srcOrd="1" destOrd="0" presId="urn:microsoft.com/office/officeart/2005/8/layout/orgChart1"/>
    <dgm:cxn modelId="{D5B2323A-FAFA-4CAD-9BFA-166B923C4649}" type="presOf" srcId="{729C547D-5718-4012-ADA5-79D02DF9667E}" destId="{8288B7CC-40AF-4B0E-A94D-23F62FB0209D}" srcOrd="0" destOrd="0" presId="urn:microsoft.com/office/officeart/2005/8/layout/orgChart1"/>
    <dgm:cxn modelId="{D8B5A281-8BCD-458F-B67F-3CF6E2C7AF2C}" type="presOf" srcId="{5053FB89-A54A-40E4-8545-12322681BDB9}" destId="{EEA632AB-5C5C-4B22-BBB3-F2CA54DF5F50}" srcOrd="0" destOrd="0" presId="urn:microsoft.com/office/officeart/2005/8/layout/orgChart1"/>
    <dgm:cxn modelId="{9BC96ECC-6B84-4468-AA7B-2724322EC396}" type="presOf" srcId="{6673B0C4-CD62-4EFE-A7D4-D21DABFF4A47}" destId="{F12E3E17-95C9-499F-9B1B-4FE38A5E1A23}" srcOrd="0" destOrd="0" presId="urn:microsoft.com/office/officeart/2005/8/layout/orgChart1"/>
    <dgm:cxn modelId="{4741A305-1313-4F12-85D9-11290F101CFD}" type="presOf" srcId="{DB8DDC85-32F9-4FA8-8CB4-09A05AA3D0C7}" destId="{544F420F-5917-4399-B21E-CFC03AB561E1}" srcOrd="0" destOrd="0" presId="urn:microsoft.com/office/officeart/2005/8/layout/orgChart1"/>
    <dgm:cxn modelId="{2C99F99B-B379-4C47-82B7-A6D8C519ADE3}" type="presOf" srcId="{A8479B35-FF4D-4053-9B99-29B9CAA9F73F}" destId="{62E4F129-F222-47A9-9FB2-3EF68E7FC4CC}" srcOrd="1" destOrd="0" presId="urn:microsoft.com/office/officeart/2005/8/layout/orgChart1"/>
    <dgm:cxn modelId="{89F0C470-0111-4A4E-86FB-62826F41C837}" type="presOf" srcId="{3A8F6D41-AE61-4385-A967-F712C8701C44}" destId="{BC308F57-26BB-4344-B87F-6B824C8210EF}" srcOrd="0" destOrd="0" presId="urn:microsoft.com/office/officeart/2005/8/layout/orgChart1"/>
    <dgm:cxn modelId="{E89887AF-248B-48F9-B1DC-3587505614EF}" type="presOf" srcId="{C3EF9844-7B39-42A4-8150-1134A33AEEA4}" destId="{3333F647-7EB6-456F-B43B-536C7F57B93D}" srcOrd="1" destOrd="0" presId="urn:microsoft.com/office/officeart/2005/8/layout/orgChart1"/>
    <dgm:cxn modelId="{8BBCDBA4-4E8D-40F6-AB64-A375624D4581}" type="presOf" srcId="{C3F83772-3F4C-4775-87B2-5560C81E4C84}" destId="{FFBBDE33-F1B4-427C-AEF1-531DE92BAFE4}" srcOrd="0" destOrd="0" presId="urn:microsoft.com/office/officeart/2005/8/layout/orgChart1"/>
    <dgm:cxn modelId="{EDA9DC62-7527-47F1-BADD-6756443CC0A6}" type="presOf" srcId="{963BA4F3-9FB6-49A7-B38C-1F1F138F6497}" destId="{ADF18764-2EAB-4824-AC63-D57DAD215DF6}" srcOrd="0" destOrd="0" presId="urn:microsoft.com/office/officeart/2005/8/layout/orgChart1"/>
    <dgm:cxn modelId="{DB458102-7785-4690-B953-BA897FDAEE45}" srcId="{E36ADABE-A24C-47B4-8A43-A3E35356EEE6}" destId="{36BBF403-EC33-41D1-BD32-DE23A30D9AE5}" srcOrd="0" destOrd="0" parTransId="{D13291C8-E9D1-41FB-8881-3B1A1EF0CA98}" sibTransId="{B63252D6-3F9B-4EB6-8423-E1D100079831}"/>
    <dgm:cxn modelId="{A7F33111-539B-45A4-95D0-29B6D39F4EEE}" type="presOf" srcId="{8D5DD2E7-F7BF-4C2F-94E2-0AF520B0994D}" destId="{809AA7F3-E3EE-4DF7-9977-5962995A3610}" srcOrd="1" destOrd="0" presId="urn:microsoft.com/office/officeart/2005/8/layout/orgChart1"/>
    <dgm:cxn modelId="{B3AB4787-E65F-4051-8DE5-F95BF747E81E}" srcId="{36BBF403-EC33-41D1-BD32-DE23A30D9AE5}" destId="{6673B0C4-CD62-4EFE-A7D4-D21DABFF4A47}" srcOrd="1" destOrd="0" parTransId="{52986879-7EB1-496D-9479-079E41D494EB}" sibTransId="{6C324087-7FE3-4E2B-8F00-48B225A72D56}"/>
    <dgm:cxn modelId="{04FA8FBF-073C-4EAC-82AB-BB654CD1BEBB}" type="presOf" srcId="{8D5DD2E7-F7BF-4C2F-94E2-0AF520B0994D}" destId="{D88DD45E-9A13-418A-97A2-917C8EC1824A}" srcOrd="0" destOrd="0" presId="urn:microsoft.com/office/officeart/2005/8/layout/orgChart1"/>
    <dgm:cxn modelId="{E68C9C92-C8F8-415C-BD9E-C648C6B38D2C}" type="presOf" srcId="{52986879-7EB1-496D-9479-079E41D494EB}" destId="{BEB69BB3-B026-4519-9C41-5D4759421506}" srcOrd="0" destOrd="0" presId="urn:microsoft.com/office/officeart/2005/8/layout/orgChart1"/>
    <dgm:cxn modelId="{7A1E507C-BC8E-42D9-9E63-2F1A760D2870}" type="presOf" srcId="{A8479B35-FF4D-4053-9B99-29B9CAA9F73F}" destId="{A7EEB18B-F051-4104-81CF-1A1694CF2E69}" srcOrd="0" destOrd="0" presId="urn:microsoft.com/office/officeart/2005/8/layout/orgChart1"/>
    <dgm:cxn modelId="{2BE78292-719F-4845-91A6-3DDB603ABACD}" srcId="{2C631D02-F2D9-41D8-BCC2-A5451D570F52}" destId="{5053FB89-A54A-40E4-8545-12322681BDB9}" srcOrd="1" destOrd="0" parTransId="{DB8DDC85-32F9-4FA8-8CB4-09A05AA3D0C7}" sibTransId="{4EF8E19D-5827-4D79-89DE-5B78EC62C565}"/>
    <dgm:cxn modelId="{1E9B336A-B868-407C-851E-2392D4FC848F}" type="presOf" srcId="{A8813814-83D2-4719-9F9F-27BE5B607471}" destId="{14805D07-903E-4C69-BD0A-69BF34C1748A}" srcOrd="1" destOrd="0" presId="urn:microsoft.com/office/officeart/2005/8/layout/orgChart1"/>
    <dgm:cxn modelId="{80E0BA89-8C6E-4B47-A96D-32345FBD1065}" srcId="{36BBF403-EC33-41D1-BD32-DE23A30D9AE5}" destId="{D25E1A7F-904F-4F2E-A704-83FF7D66914F}" srcOrd="0" destOrd="0" parTransId="{1EED5BD3-5056-424C-BCDB-4ED7322CB8FB}" sibTransId="{6B518560-1CF1-41C8-9935-90E227E34EC9}"/>
    <dgm:cxn modelId="{8CDB5CF9-C170-4703-9538-62886C6AA59E}" type="presOf" srcId="{A384DD34-D667-4B38-A32D-CD721BA7C625}" destId="{AEB63399-A5BC-42FA-A4A3-27ADD521AB88}" srcOrd="0" destOrd="0" presId="urn:microsoft.com/office/officeart/2005/8/layout/orgChart1"/>
    <dgm:cxn modelId="{E29D62D5-DC1F-4540-9060-B7CB85D0B524}" srcId="{5053FB89-A54A-40E4-8545-12322681BDB9}" destId="{4C658D6E-DF22-4298-BDA9-174D8C3718B7}" srcOrd="0" destOrd="0" parTransId="{A384DD34-D667-4B38-A32D-CD721BA7C625}" sibTransId="{3C773846-0889-4DE0-B55C-363CFA64B765}"/>
    <dgm:cxn modelId="{0EC03505-CEFC-46C4-8753-A5E1514FCC1C}" type="presOf" srcId="{38C9ABF1-F595-4F29-A352-9121BFA0703E}" destId="{0C2011C3-4D78-4387-A73E-19CC13CD5BCA}" srcOrd="1" destOrd="0" presId="urn:microsoft.com/office/officeart/2005/8/layout/orgChart1"/>
    <dgm:cxn modelId="{0E72AB6A-01D9-4BAF-949A-F1412FAB6971}" type="presOf" srcId="{B581B37D-83FC-4E85-B5A0-41544729FC47}" destId="{EF0DE08E-9081-47FE-8A39-E1D79469C73C}" srcOrd="0" destOrd="0" presId="urn:microsoft.com/office/officeart/2005/8/layout/orgChart1"/>
    <dgm:cxn modelId="{6D1A9B1A-C12D-43BD-AC3F-E082C050B5A2}" srcId="{B60C4C13-8F39-4A7B-BC44-E23E5D81DE70}" destId="{844740B3-EB53-4B92-B1C5-8E32BA14755F}" srcOrd="0" destOrd="0" parTransId="{F352FF0F-749D-4C56-84B8-714B77F0956F}" sibTransId="{32BD343C-3EE4-4A4E-B193-BC9DBBD08F28}"/>
    <dgm:cxn modelId="{322B1952-8F78-49F5-ABBB-79F2FF2D6C3E}" type="presOf" srcId="{C3EF9844-7B39-42A4-8150-1134A33AEEA4}" destId="{3E27629F-82FA-4FAD-930E-1A0C8B0C24D2}" srcOrd="0" destOrd="0" presId="urn:microsoft.com/office/officeart/2005/8/layout/orgChart1"/>
    <dgm:cxn modelId="{C1825937-A2BB-401E-8E1E-CB134E146373}" type="presOf" srcId="{844740B3-EB53-4B92-B1C5-8E32BA14755F}" destId="{2EC44048-A882-4C32-AC18-23F934322A30}" srcOrd="1" destOrd="0" presId="urn:microsoft.com/office/officeart/2005/8/layout/orgChart1"/>
    <dgm:cxn modelId="{12468647-013F-4199-8806-A0D74FB0006D}" type="presOf" srcId="{5A014478-40F9-476B-93B6-671D74A7DB97}" destId="{CAF221BA-D13E-47CD-A238-1EC607D04ACC}" srcOrd="0" destOrd="0" presId="urn:microsoft.com/office/officeart/2005/8/layout/orgChart1"/>
    <dgm:cxn modelId="{922BA273-788B-4A5D-8975-914C29DD1B79}" type="presOf" srcId="{B60C4C13-8F39-4A7B-BC44-E23E5D81DE70}" destId="{91071785-FC1B-4E9E-B53A-B1153FE14DEA}" srcOrd="0" destOrd="0" presId="urn:microsoft.com/office/officeart/2005/8/layout/orgChart1"/>
    <dgm:cxn modelId="{748C365B-4D3F-4F85-916E-D59851457FC3}" srcId="{3A8F6D41-AE61-4385-A967-F712C8701C44}" destId="{C3EF9844-7B39-42A4-8150-1134A33AEEA4}" srcOrd="0" destOrd="0" parTransId="{729C547D-5718-4012-ADA5-79D02DF9667E}" sibTransId="{2EEB0D32-FE70-47CB-A03C-1493F33F270F}"/>
    <dgm:cxn modelId="{D6C97C31-A754-42D2-A0B2-04A9BA106516}" type="presOf" srcId="{2B5A68C0-A07E-434A-AB04-EF6B8640B9AF}" destId="{70402F35-F6FE-481B-82BA-BBBC1404D857}" srcOrd="0" destOrd="0" presId="urn:microsoft.com/office/officeart/2005/8/layout/orgChart1"/>
    <dgm:cxn modelId="{532D9D1E-0D80-4FFE-8CD9-155B86648826}" type="presOf" srcId="{36BBF403-EC33-41D1-BD32-DE23A30D9AE5}" destId="{F5605723-DD3A-4B4E-8EFA-F79445B0009D}" srcOrd="0" destOrd="0" presId="urn:microsoft.com/office/officeart/2005/8/layout/orgChart1"/>
    <dgm:cxn modelId="{70299B7B-6371-4799-871F-E3363285AF4F}" type="presOf" srcId="{963BA4F3-9FB6-49A7-B38C-1F1F138F6497}" destId="{5C21D1F8-4812-4CDE-B1FF-718D025FBA39}" srcOrd="1" destOrd="0" presId="urn:microsoft.com/office/officeart/2005/8/layout/orgChart1"/>
    <dgm:cxn modelId="{F88DC382-4CBD-4DD4-8E28-189FA54BCAE1}" type="presOf" srcId="{2C631D02-F2D9-41D8-BCC2-A5451D570F52}" destId="{A9341EA7-43BF-498B-8436-2F997ECD9ED4}" srcOrd="1" destOrd="0" presId="urn:microsoft.com/office/officeart/2005/8/layout/orgChart1"/>
    <dgm:cxn modelId="{2FD8E179-E4C9-4339-A5D4-CE9CA501A8CE}" type="presOf" srcId="{3A8F6D41-AE61-4385-A967-F712C8701C44}" destId="{C2034CA2-578F-4689-B66C-E28FA37AF547}" srcOrd="1" destOrd="0" presId="urn:microsoft.com/office/officeart/2005/8/layout/orgChart1"/>
    <dgm:cxn modelId="{6412F9BD-F18E-4748-A4FC-70FE5A6C1B4F}" type="presOf" srcId="{4C658D6E-DF22-4298-BDA9-174D8C3718B7}" destId="{B66E3901-2C28-4A3B-B0A1-1DAE251922E0}" srcOrd="1" destOrd="0" presId="urn:microsoft.com/office/officeart/2005/8/layout/orgChart1"/>
    <dgm:cxn modelId="{526D9344-0C1B-4091-9BE8-211A93D9D325}" type="presOf" srcId="{B54B8D39-2253-47A6-A499-D919F9975625}" destId="{1F3E5ACE-9EB5-4979-BA0E-06B651644FA4}" srcOrd="0" destOrd="0" presId="urn:microsoft.com/office/officeart/2005/8/layout/orgChart1"/>
    <dgm:cxn modelId="{544DC861-FC60-4BA7-A7FD-A5851BD107EF}" type="presOf" srcId="{E36ADABE-A24C-47B4-8A43-A3E35356EEE6}" destId="{62996EF4-B340-4815-8D69-7E71B658300A}" srcOrd="0" destOrd="0" presId="urn:microsoft.com/office/officeart/2005/8/layout/orgChart1"/>
    <dgm:cxn modelId="{853370D5-B25D-4D00-A2A7-ACF988A3B9CF}" srcId="{2C631D02-F2D9-41D8-BCC2-A5451D570F52}" destId="{A8479B35-FF4D-4053-9B99-29B9CAA9F73F}" srcOrd="0" destOrd="0" parTransId="{8A7EA25D-6E12-4B25-9F08-F0AD7FB7FF13}" sibTransId="{43AC64F3-EC86-4136-B378-EBDF5139D8ED}"/>
    <dgm:cxn modelId="{655B44ED-D565-438B-ABF0-3BB0C7680A39}" type="presOf" srcId="{1F49C4D9-8261-4AD8-BD86-67E3CDB7E5CF}" destId="{35B4CB8F-0EA7-4642-B1FE-870C66CC8DCD}" srcOrd="0" destOrd="0" presId="urn:microsoft.com/office/officeart/2005/8/layout/orgChart1"/>
    <dgm:cxn modelId="{826CAC3A-B023-4A77-93C9-8CCB7EDDA47F}" type="presOf" srcId="{FDBEC51B-B959-4E8E-AD81-6108B636AC20}" destId="{84A663BE-83F7-4D26-B0F5-64FE9981508E}" srcOrd="0" destOrd="0" presId="urn:microsoft.com/office/officeart/2005/8/layout/orgChart1"/>
    <dgm:cxn modelId="{16D2689B-116D-4CF9-A026-09172CF83C23}" srcId="{8D5DD2E7-F7BF-4C2F-94E2-0AF520B0994D}" destId="{3A8F6D41-AE61-4385-A967-F712C8701C44}" srcOrd="0" destOrd="0" parTransId="{FDBEC51B-B959-4E8E-AD81-6108B636AC20}" sibTransId="{0E5BDEB9-3A76-4BD9-8753-44626F417B12}"/>
    <dgm:cxn modelId="{9D17033F-89EE-4065-B00B-48C54311FB6A}" type="presOf" srcId="{8A7EA25D-6E12-4B25-9F08-F0AD7FB7FF13}" destId="{04EC0CB4-3BEF-4BB7-843F-21D40285C059}" srcOrd="0" destOrd="0" presId="urn:microsoft.com/office/officeart/2005/8/layout/orgChart1"/>
    <dgm:cxn modelId="{B2336400-2F10-483A-8CC0-2D8C386CE834}" srcId="{844740B3-EB53-4B92-B1C5-8E32BA14755F}" destId="{B54B8D39-2253-47A6-A499-D919F9975625}" srcOrd="1" destOrd="0" parTransId="{B581B37D-83FC-4E85-B5A0-41544729FC47}" sibTransId="{66169E84-C818-4387-B4C2-54E0DC220F77}"/>
    <dgm:cxn modelId="{3F5BF6EB-F757-482F-B08C-509B7C3048EF}" type="presParOf" srcId="{91071785-FC1B-4E9E-B53A-B1153FE14DEA}" destId="{B96F5B9A-63C0-44E5-B1DE-04BE175A0AC5}" srcOrd="0" destOrd="0" presId="urn:microsoft.com/office/officeart/2005/8/layout/orgChart1"/>
    <dgm:cxn modelId="{B46EF298-3B9B-482A-8A7D-2F3AE7059C25}" type="presParOf" srcId="{B96F5B9A-63C0-44E5-B1DE-04BE175A0AC5}" destId="{55FEF97D-7E51-491A-AC84-57949C296C98}" srcOrd="0" destOrd="0" presId="urn:microsoft.com/office/officeart/2005/8/layout/orgChart1"/>
    <dgm:cxn modelId="{CB8CEC52-D854-452E-A507-5ED18778811D}" type="presParOf" srcId="{55FEF97D-7E51-491A-AC84-57949C296C98}" destId="{CFF909B9-8217-409E-959B-7CBD0E6609E5}" srcOrd="0" destOrd="0" presId="urn:microsoft.com/office/officeart/2005/8/layout/orgChart1"/>
    <dgm:cxn modelId="{29CAE127-1755-4AB2-88D4-CB1FD142DA2F}" type="presParOf" srcId="{55FEF97D-7E51-491A-AC84-57949C296C98}" destId="{2EC44048-A882-4C32-AC18-23F934322A30}" srcOrd="1" destOrd="0" presId="urn:microsoft.com/office/officeart/2005/8/layout/orgChart1"/>
    <dgm:cxn modelId="{04AC8CD2-E615-4C60-9D1B-0ADC82D9372B}" type="presParOf" srcId="{B96F5B9A-63C0-44E5-B1DE-04BE175A0AC5}" destId="{2692D266-DE6F-44E0-89AB-636E9E15AED3}" srcOrd="1" destOrd="0" presId="urn:microsoft.com/office/officeart/2005/8/layout/orgChart1"/>
    <dgm:cxn modelId="{42EAE722-8E17-4D89-A291-DB31A5C9C4CD}" type="presParOf" srcId="{2692D266-DE6F-44E0-89AB-636E9E15AED3}" destId="{CB69B70D-446D-48A4-8139-D3196B0F2B6D}" srcOrd="0" destOrd="0" presId="urn:microsoft.com/office/officeart/2005/8/layout/orgChart1"/>
    <dgm:cxn modelId="{7AA01153-58B3-440A-95DF-7FBB43A9184F}" type="presParOf" srcId="{2692D266-DE6F-44E0-89AB-636E9E15AED3}" destId="{BD2A9E05-3FDA-4B85-81D8-0C34CC8CC288}" srcOrd="1" destOrd="0" presId="urn:microsoft.com/office/officeart/2005/8/layout/orgChart1"/>
    <dgm:cxn modelId="{FCA9E895-295A-4C8B-B246-4268BD58C81D}" type="presParOf" srcId="{BD2A9E05-3FDA-4B85-81D8-0C34CC8CC288}" destId="{6F4451D2-8779-4616-A14B-B0300AE32435}" srcOrd="0" destOrd="0" presId="urn:microsoft.com/office/officeart/2005/8/layout/orgChart1"/>
    <dgm:cxn modelId="{65C31083-0026-4127-A7F9-999A4AA39F57}" type="presParOf" srcId="{6F4451D2-8779-4616-A14B-B0300AE32435}" destId="{62996EF4-B340-4815-8D69-7E71B658300A}" srcOrd="0" destOrd="0" presId="urn:microsoft.com/office/officeart/2005/8/layout/orgChart1"/>
    <dgm:cxn modelId="{027014BE-C2D5-407F-BC16-E37AF053FCA9}" type="presParOf" srcId="{6F4451D2-8779-4616-A14B-B0300AE32435}" destId="{503D202D-2193-4706-A178-066A2FB204F4}" srcOrd="1" destOrd="0" presId="urn:microsoft.com/office/officeart/2005/8/layout/orgChart1"/>
    <dgm:cxn modelId="{7AE82B19-77CE-4549-A115-665359513FB8}" type="presParOf" srcId="{BD2A9E05-3FDA-4B85-81D8-0C34CC8CC288}" destId="{6B6458B5-957A-42F5-8E9B-6799BAB4234A}" srcOrd="1" destOrd="0" presId="urn:microsoft.com/office/officeart/2005/8/layout/orgChart1"/>
    <dgm:cxn modelId="{636F1C50-804A-4B1D-A02F-50D6643CFD64}" type="presParOf" srcId="{6B6458B5-957A-42F5-8E9B-6799BAB4234A}" destId="{E87BCB6E-A83E-4B76-9ACF-9A2863D4AA19}" srcOrd="0" destOrd="0" presId="urn:microsoft.com/office/officeart/2005/8/layout/orgChart1"/>
    <dgm:cxn modelId="{361A045B-CEB6-4BE8-B5BF-0459AC7EB09A}" type="presParOf" srcId="{6B6458B5-957A-42F5-8E9B-6799BAB4234A}" destId="{CD899F2E-9F6C-4F6B-91A1-CC3C8988F943}" srcOrd="1" destOrd="0" presId="urn:microsoft.com/office/officeart/2005/8/layout/orgChart1"/>
    <dgm:cxn modelId="{E2BF05F4-11FC-4DE2-BEA8-FEEB6B068078}" type="presParOf" srcId="{CD899F2E-9F6C-4F6B-91A1-CC3C8988F943}" destId="{38CB53B2-27CF-41B4-B630-83673D531E9C}" srcOrd="0" destOrd="0" presId="urn:microsoft.com/office/officeart/2005/8/layout/orgChart1"/>
    <dgm:cxn modelId="{451DB483-3BC8-47EA-9029-2407489540E8}" type="presParOf" srcId="{38CB53B2-27CF-41B4-B630-83673D531E9C}" destId="{F5605723-DD3A-4B4E-8EFA-F79445B0009D}" srcOrd="0" destOrd="0" presId="urn:microsoft.com/office/officeart/2005/8/layout/orgChart1"/>
    <dgm:cxn modelId="{97F247C6-963B-41DF-B5F1-CC372FC865DC}" type="presParOf" srcId="{38CB53B2-27CF-41B4-B630-83673D531E9C}" destId="{3CFF6E47-0165-4898-9892-D12ED6DF7F74}" srcOrd="1" destOrd="0" presId="urn:microsoft.com/office/officeart/2005/8/layout/orgChart1"/>
    <dgm:cxn modelId="{D11DF01E-D119-42EC-B16A-8675F0485E42}" type="presParOf" srcId="{CD899F2E-9F6C-4F6B-91A1-CC3C8988F943}" destId="{EC6418B5-E447-4D7B-BCAB-2641777AA295}" srcOrd="1" destOrd="0" presId="urn:microsoft.com/office/officeart/2005/8/layout/orgChart1"/>
    <dgm:cxn modelId="{21840AA6-E7C4-4A59-BA80-FBA61FC2D4F8}" type="presParOf" srcId="{EC6418B5-E447-4D7B-BCAB-2641777AA295}" destId="{DB0F06B7-B72F-47EB-B94A-7308AA9A43EB}" srcOrd="0" destOrd="0" presId="urn:microsoft.com/office/officeart/2005/8/layout/orgChart1"/>
    <dgm:cxn modelId="{4BBB8946-042A-4C0B-88AF-AAF6A8F453C3}" type="presParOf" srcId="{EC6418B5-E447-4D7B-BCAB-2641777AA295}" destId="{1571D643-48AE-4057-971C-16759672E276}" srcOrd="1" destOrd="0" presId="urn:microsoft.com/office/officeart/2005/8/layout/orgChart1"/>
    <dgm:cxn modelId="{465C6B0D-E7F5-4A32-B721-E0148DFD3A0D}" type="presParOf" srcId="{1571D643-48AE-4057-971C-16759672E276}" destId="{C74C71D3-34AB-4B56-8304-289B543BE0AA}" srcOrd="0" destOrd="0" presId="urn:microsoft.com/office/officeart/2005/8/layout/orgChart1"/>
    <dgm:cxn modelId="{9BB9221F-2231-45D7-A6CE-7973844D050C}" type="presParOf" srcId="{C74C71D3-34AB-4B56-8304-289B543BE0AA}" destId="{D3A041CC-7403-40CD-BE80-F3DEA487ACF4}" srcOrd="0" destOrd="0" presId="urn:microsoft.com/office/officeart/2005/8/layout/orgChart1"/>
    <dgm:cxn modelId="{0997E520-5FBD-4FA6-AB89-025A87E989FE}" type="presParOf" srcId="{C74C71D3-34AB-4B56-8304-289B543BE0AA}" destId="{7261258B-5BA3-4DBE-962B-5D5A1512CB94}" srcOrd="1" destOrd="0" presId="urn:microsoft.com/office/officeart/2005/8/layout/orgChart1"/>
    <dgm:cxn modelId="{76100589-6FDA-43BB-8B08-7E71F1978162}" type="presParOf" srcId="{1571D643-48AE-4057-971C-16759672E276}" destId="{4CD2120B-15FC-49B1-8FFC-D470B656B663}" srcOrd="1" destOrd="0" presId="urn:microsoft.com/office/officeart/2005/8/layout/orgChart1"/>
    <dgm:cxn modelId="{6FA6B7E6-A0A3-4091-8402-077D5BED11CB}" type="presParOf" srcId="{1571D643-48AE-4057-971C-16759672E276}" destId="{80092192-18F8-4557-936C-DC27D95B8C75}" srcOrd="2" destOrd="0" presId="urn:microsoft.com/office/officeart/2005/8/layout/orgChart1"/>
    <dgm:cxn modelId="{401CE128-7006-4468-AC32-0E6AE52F6D37}" type="presParOf" srcId="{EC6418B5-E447-4D7B-BCAB-2641777AA295}" destId="{BEB69BB3-B026-4519-9C41-5D4759421506}" srcOrd="2" destOrd="0" presId="urn:microsoft.com/office/officeart/2005/8/layout/orgChart1"/>
    <dgm:cxn modelId="{BCEE8F31-28B4-4513-91A0-A2E146BCDAAC}" type="presParOf" srcId="{EC6418B5-E447-4D7B-BCAB-2641777AA295}" destId="{E105C07B-25D7-4E37-9555-7391901D1B6B}" srcOrd="3" destOrd="0" presId="urn:microsoft.com/office/officeart/2005/8/layout/orgChart1"/>
    <dgm:cxn modelId="{7F5FA70D-CE39-40E3-B6E2-0F2E581A032D}" type="presParOf" srcId="{E105C07B-25D7-4E37-9555-7391901D1B6B}" destId="{D5C61A50-1FFF-4896-8096-85644C4CC210}" srcOrd="0" destOrd="0" presId="urn:microsoft.com/office/officeart/2005/8/layout/orgChart1"/>
    <dgm:cxn modelId="{A578B3FE-B17A-4DEA-BC1A-9813CDF8B0A4}" type="presParOf" srcId="{D5C61A50-1FFF-4896-8096-85644C4CC210}" destId="{F12E3E17-95C9-499F-9B1B-4FE38A5E1A23}" srcOrd="0" destOrd="0" presId="urn:microsoft.com/office/officeart/2005/8/layout/orgChart1"/>
    <dgm:cxn modelId="{7E56DCA9-8400-43D4-8646-3D5E3CC7C100}" type="presParOf" srcId="{D5C61A50-1FFF-4896-8096-85644C4CC210}" destId="{F81595AF-3D3E-460B-86AF-1308BA13D056}" srcOrd="1" destOrd="0" presId="urn:microsoft.com/office/officeart/2005/8/layout/orgChart1"/>
    <dgm:cxn modelId="{718C4FDD-29B1-45F8-B7C0-C4620340EFCE}" type="presParOf" srcId="{E105C07B-25D7-4E37-9555-7391901D1B6B}" destId="{BDCE75AE-E5C8-4E69-A4C2-B49110CB37C5}" srcOrd="1" destOrd="0" presId="urn:microsoft.com/office/officeart/2005/8/layout/orgChart1"/>
    <dgm:cxn modelId="{4E6EA1BE-752E-42A3-9646-957D24FB6E85}" type="presParOf" srcId="{BDCE75AE-E5C8-4E69-A4C2-B49110CB37C5}" destId="{FFBBDE33-F1B4-427C-AEF1-531DE92BAFE4}" srcOrd="0" destOrd="0" presId="urn:microsoft.com/office/officeart/2005/8/layout/orgChart1"/>
    <dgm:cxn modelId="{93FAD635-6B53-4133-8769-597D96CC30CF}" type="presParOf" srcId="{BDCE75AE-E5C8-4E69-A4C2-B49110CB37C5}" destId="{BFB6CDAC-FFEE-4C53-A2C7-5A1DE81FAD23}" srcOrd="1" destOrd="0" presId="urn:microsoft.com/office/officeart/2005/8/layout/orgChart1"/>
    <dgm:cxn modelId="{90ADA4D7-3340-4BF7-9A3A-E1FFC750F3B2}" type="presParOf" srcId="{BFB6CDAC-FFEE-4C53-A2C7-5A1DE81FAD23}" destId="{53F70B8B-960B-413B-BBEB-ADAF2020F647}" srcOrd="0" destOrd="0" presId="urn:microsoft.com/office/officeart/2005/8/layout/orgChart1"/>
    <dgm:cxn modelId="{BA1DA3BF-A0EC-49F5-B22D-571B649460C2}" type="presParOf" srcId="{53F70B8B-960B-413B-BBEB-ADAF2020F647}" destId="{ADF18764-2EAB-4824-AC63-D57DAD215DF6}" srcOrd="0" destOrd="0" presId="urn:microsoft.com/office/officeart/2005/8/layout/orgChart1"/>
    <dgm:cxn modelId="{A075B865-5A66-4E2E-81F6-423DEF01407E}" type="presParOf" srcId="{53F70B8B-960B-413B-BBEB-ADAF2020F647}" destId="{5C21D1F8-4812-4CDE-B1FF-718D025FBA39}" srcOrd="1" destOrd="0" presId="urn:microsoft.com/office/officeart/2005/8/layout/orgChart1"/>
    <dgm:cxn modelId="{41870C59-E51C-438B-B00F-ADFB6E44AF31}" type="presParOf" srcId="{BFB6CDAC-FFEE-4C53-A2C7-5A1DE81FAD23}" destId="{983333B9-4EC7-412C-A0A4-D0C94B4F8953}" srcOrd="1" destOrd="0" presId="urn:microsoft.com/office/officeart/2005/8/layout/orgChart1"/>
    <dgm:cxn modelId="{9E480D96-4760-42E9-9203-ABA70049CBC1}" type="presParOf" srcId="{BFB6CDAC-FFEE-4C53-A2C7-5A1DE81FAD23}" destId="{5E5833DC-01A9-43D5-9731-695E88B9373A}" srcOrd="2" destOrd="0" presId="urn:microsoft.com/office/officeart/2005/8/layout/orgChart1"/>
    <dgm:cxn modelId="{A2820722-7026-4D2D-9BE5-203352F3C787}" type="presParOf" srcId="{BDCE75AE-E5C8-4E69-A4C2-B49110CB37C5}" destId="{CAF221BA-D13E-47CD-A238-1EC607D04ACC}" srcOrd="2" destOrd="0" presId="urn:microsoft.com/office/officeart/2005/8/layout/orgChart1"/>
    <dgm:cxn modelId="{634FEB4B-6D30-4FBD-A89C-34946998B70C}" type="presParOf" srcId="{BDCE75AE-E5C8-4E69-A4C2-B49110CB37C5}" destId="{ECB4D6A6-9A3D-432E-B6F0-5D0ABB1928D9}" srcOrd="3" destOrd="0" presId="urn:microsoft.com/office/officeart/2005/8/layout/orgChart1"/>
    <dgm:cxn modelId="{5E1E25D2-10BB-4562-9D23-AF2EAF3DEFE3}" type="presParOf" srcId="{ECB4D6A6-9A3D-432E-B6F0-5D0ABB1928D9}" destId="{A25890E6-FC90-4591-AAB9-EE8E34403019}" srcOrd="0" destOrd="0" presId="urn:microsoft.com/office/officeart/2005/8/layout/orgChart1"/>
    <dgm:cxn modelId="{41B31676-F676-4A98-92BC-01E1CA5101FA}" type="presParOf" srcId="{A25890E6-FC90-4591-AAB9-EE8E34403019}" destId="{E570E12C-458D-4C8D-89E3-26E2211D0A5A}" srcOrd="0" destOrd="0" presId="urn:microsoft.com/office/officeart/2005/8/layout/orgChart1"/>
    <dgm:cxn modelId="{C19E926E-A952-4057-8641-E9CBD661D201}" type="presParOf" srcId="{A25890E6-FC90-4591-AAB9-EE8E34403019}" destId="{14805D07-903E-4C69-BD0A-69BF34C1748A}" srcOrd="1" destOrd="0" presId="urn:microsoft.com/office/officeart/2005/8/layout/orgChart1"/>
    <dgm:cxn modelId="{AE61120F-BBCE-4875-9D85-8F9DDA2F1A55}" type="presParOf" srcId="{ECB4D6A6-9A3D-432E-B6F0-5D0ABB1928D9}" destId="{505215FD-194F-4E6B-B0D3-DAE19711653E}" srcOrd="1" destOrd="0" presId="urn:microsoft.com/office/officeart/2005/8/layout/orgChart1"/>
    <dgm:cxn modelId="{C8C78341-38B7-44ED-A6E0-A1D609BBA654}" type="presParOf" srcId="{ECB4D6A6-9A3D-432E-B6F0-5D0ABB1928D9}" destId="{3D1048F9-46B1-4338-89F0-172EFE45BC39}" srcOrd="2" destOrd="0" presId="urn:microsoft.com/office/officeart/2005/8/layout/orgChart1"/>
    <dgm:cxn modelId="{AD3ACAAA-D96F-48E2-B5DD-85E6DC4E60D0}" type="presParOf" srcId="{E105C07B-25D7-4E37-9555-7391901D1B6B}" destId="{26DF952E-F320-445C-BEB8-08763910B689}" srcOrd="2" destOrd="0" presId="urn:microsoft.com/office/officeart/2005/8/layout/orgChart1"/>
    <dgm:cxn modelId="{43E550F8-FC80-4A59-B59B-BBE8D726A3B1}" type="presParOf" srcId="{CD899F2E-9F6C-4F6B-91A1-CC3C8988F943}" destId="{78B5B37F-E2A1-4190-B7C2-E1E6B5591D40}" srcOrd="2" destOrd="0" presId="urn:microsoft.com/office/officeart/2005/8/layout/orgChart1"/>
    <dgm:cxn modelId="{BEE40E12-D149-435A-9570-60BB5038C226}" type="presParOf" srcId="{BD2A9E05-3FDA-4B85-81D8-0C34CC8CC288}" destId="{4966B63F-8DDA-4EC8-AF2B-90AEB8914DBA}" srcOrd="2" destOrd="0" presId="urn:microsoft.com/office/officeart/2005/8/layout/orgChart1"/>
    <dgm:cxn modelId="{7EE38A38-D06C-4037-BD85-9C3FB0AB2D4E}" type="presParOf" srcId="{2692D266-DE6F-44E0-89AB-636E9E15AED3}" destId="{EF0DE08E-9081-47FE-8A39-E1D79469C73C}" srcOrd="2" destOrd="0" presId="urn:microsoft.com/office/officeart/2005/8/layout/orgChart1"/>
    <dgm:cxn modelId="{041642B7-E6AB-4DA1-9B45-220978C16ACE}" type="presParOf" srcId="{2692D266-DE6F-44E0-89AB-636E9E15AED3}" destId="{5B6B19E8-15A7-4667-AE46-40FD8F74A385}" srcOrd="3" destOrd="0" presId="urn:microsoft.com/office/officeart/2005/8/layout/orgChart1"/>
    <dgm:cxn modelId="{80FFB523-9AF0-4279-8EB5-1FBBE52CBA1C}" type="presParOf" srcId="{5B6B19E8-15A7-4667-AE46-40FD8F74A385}" destId="{BC372621-B9AD-4DA9-9B32-D5DF6879F9D4}" srcOrd="0" destOrd="0" presId="urn:microsoft.com/office/officeart/2005/8/layout/orgChart1"/>
    <dgm:cxn modelId="{87829EA3-2260-43AF-AEAB-91C9E2F85DE8}" type="presParOf" srcId="{BC372621-B9AD-4DA9-9B32-D5DF6879F9D4}" destId="{1F3E5ACE-9EB5-4979-BA0E-06B651644FA4}" srcOrd="0" destOrd="0" presId="urn:microsoft.com/office/officeart/2005/8/layout/orgChart1"/>
    <dgm:cxn modelId="{6B2407F2-8359-44C5-9D84-B24CECE21273}" type="presParOf" srcId="{BC372621-B9AD-4DA9-9B32-D5DF6879F9D4}" destId="{33172684-83DC-4549-A88D-92B863208C07}" srcOrd="1" destOrd="0" presId="urn:microsoft.com/office/officeart/2005/8/layout/orgChart1"/>
    <dgm:cxn modelId="{0C3E8F3B-4DAB-4CBD-8A94-C94E8CD0E1AB}" type="presParOf" srcId="{5B6B19E8-15A7-4667-AE46-40FD8F74A385}" destId="{0CA5E1ED-A8F1-4487-80AD-B3D4048EAC40}" srcOrd="1" destOrd="0" presId="urn:microsoft.com/office/officeart/2005/8/layout/orgChart1"/>
    <dgm:cxn modelId="{E4AB16F4-3715-4B10-A50E-A01151E5B7EB}" type="presParOf" srcId="{0CA5E1ED-A8F1-4487-80AD-B3D4048EAC40}" destId="{35B4CB8F-0EA7-4642-B1FE-870C66CC8DCD}" srcOrd="0" destOrd="0" presId="urn:microsoft.com/office/officeart/2005/8/layout/orgChart1"/>
    <dgm:cxn modelId="{64A760FE-B2C8-4219-9B59-283101BD9495}" type="presParOf" srcId="{0CA5E1ED-A8F1-4487-80AD-B3D4048EAC40}" destId="{E21989E0-3D09-4D6F-8BBE-AE1CA3EBBADE}" srcOrd="1" destOrd="0" presId="urn:microsoft.com/office/officeart/2005/8/layout/orgChart1"/>
    <dgm:cxn modelId="{A274EB91-3FF6-4DC2-A7E4-876F30753ACF}" type="presParOf" srcId="{E21989E0-3D09-4D6F-8BBE-AE1CA3EBBADE}" destId="{C9ED449E-E2E6-4822-B646-79D38BC0B18A}" srcOrd="0" destOrd="0" presId="urn:microsoft.com/office/officeart/2005/8/layout/orgChart1"/>
    <dgm:cxn modelId="{4C11DA8F-80B8-4DB8-9511-2EC7BBA9FF2B}" type="presParOf" srcId="{C9ED449E-E2E6-4822-B646-79D38BC0B18A}" destId="{D88DD45E-9A13-418A-97A2-917C8EC1824A}" srcOrd="0" destOrd="0" presId="urn:microsoft.com/office/officeart/2005/8/layout/orgChart1"/>
    <dgm:cxn modelId="{4EA742AB-9191-48CC-8168-8E9D3005D9FC}" type="presParOf" srcId="{C9ED449E-E2E6-4822-B646-79D38BC0B18A}" destId="{809AA7F3-E3EE-4DF7-9977-5962995A3610}" srcOrd="1" destOrd="0" presId="urn:microsoft.com/office/officeart/2005/8/layout/orgChart1"/>
    <dgm:cxn modelId="{4E5F743A-C1EA-4BA3-9E22-EBF7A4326325}" type="presParOf" srcId="{E21989E0-3D09-4D6F-8BBE-AE1CA3EBBADE}" destId="{C749D0C0-6FCD-4098-99BE-361D3BE8111C}" srcOrd="1" destOrd="0" presId="urn:microsoft.com/office/officeart/2005/8/layout/orgChart1"/>
    <dgm:cxn modelId="{9CB8C247-FAAF-4B21-9E10-186C2F10D77B}" type="presParOf" srcId="{C749D0C0-6FCD-4098-99BE-361D3BE8111C}" destId="{84A663BE-83F7-4D26-B0F5-64FE9981508E}" srcOrd="0" destOrd="0" presId="urn:microsoft.com/office/officeart/2005/8/layout/orgChart1"/>
    <dgm:cxn modelId="{AC7A8868-91A2-43A6-8625-153490515F11}" type="presParOf" srcId="{C749D0C0-6FCD-4098-99BE-361D3BE8111C}" destId="{1188DCF8-29E7-4A65-ACB5-B32CCF3A5A57}" srcOrd="1" destOrd="0" presId="urn:microsoft.com/office/officeart/2005/8/layout/orgChart1"/>
    <dgm:cxn modelId="{CAFF07EA-9B74-4C06-8C1D-4CEB42596B4A}" type="presParOf" srcId="{1188DCF8-29E7-4A65-ACB5-B32CCF3A5A57}" destId="{D9D57E05-36FA-414F-8E98-8192AAAC9EA9}" srcOrd="0" destOrd="0" presId="urn:microsoft.com/office/officeart/2005/8/layout/orgChart1"/>
    <dgm:cxn modelId="{ED975776-881D-483D-A55B-046367EDC9A9}" type="presParOf" srcId="{D9D57E05-36FA-414F-8E98-8192AAAC9EA9}" destId="{BC308F57-26BB-4344-B87F-6B824C8210EF}" srcOrd="0" destOrd="0" presId="urn:microsoft.com/office/officeart/2005/8/layout/orgChart1"/>
    <dgm:cxn modelId="{13942E95-0127-4AE7-A17A-EEB20FA62E92}" type="presParOf" srcId="{D9D57E05-36FA-414F-8E98-8192AAAC9EA9}" destId="{C2034CA2-578F-4689-B66C-E28FA37AF547}" srcOrd="1" destOrd="0" presId="urn:microsoft.com/office/officeart/2005/8/layout/orgChart1"/>
    <dgm:cxn modelId="{53E667E3-A979-4780-A7B0-CE58201494E6}" type="presParOf" srcId="{1188DCF8-29E7-4A65-ACB5-B32CCF3A5A57}" destId="{99DE68D4-DDD9-4E1B-9BF5-33392A3E89BC}" srcOrd="1" destOrd="0" presId="urn:microsoft.com/office/officeart/2005/8/layout/orgChart1"/>
    <dgm:cxn modelId="{1D166848-A45A-4812-ABBE-81BCADEF7F6B}" type="presParOf" srcId="{99DE68D4-DDD9-4E1B-9BF5-33392A3E89BC}" destId="{8288B7CC-40AF-4B0E-A94D-23F62FB0209D}" srcOrd="0" destOrd="0" presId="urn:microsoft.com/office/officeart/2005/8/layout/orgChart1"/>
    <dgm:cxn modelId="{219AEE02-E81D-4566-9A47-66062816C121}" type="presParOf" srcId="{99DE68D4-DDD9-4E1B-9BF5-33392A3E89BC}" destId="{47BE715F-ADDF-41EA-937E-08819F9747BC}" srcOrd="1" destOrd="0" presId="urn:microsoft.com/office/officeart/2005/8/layout/orgChart1"/>
    <dgm:cxn modelId="{1EDAB914-F60C-4D47-A98B-EB2FAE41664A}" type="presParOf" srcId="{47BE715F-ADDF-41EA-937E-08819F9747BC}" destId="{AF64E645-825C-4B06-B6DE-F6BE4A67B3FB}" srcOrd="0" destOrd="0" presId="urn:microsoft.com/office/officeart/2005/8/layout/orgChart1"/>
    <dgm:cxn modelId="{29C3EAD9-2A72-43CC-B7C3-DE0DEFF273A9}" type="presParOf" srcId="{AF64E645-825C-4B06-B6DE-F6BE4A67B3FB}" destId="{3E27629F-82FA-4FAD-930E-1A0C8B0C24D2}" srcOrd="0" destOrd="0" presId="urn:microsoft.com/office/officeart/2005/8/layout/orgChart1"/>
    <dgm:cxn modelId="{C7174870-7551-4090-A34E-95C895E65D0B}" type="presParOf" srcId="{AF64E645-825C-4B06-B6DE-F6BE4A67B3FB}" destId="{3333F647-7EB6-456F-B43B-536C7F57B93D}" srcOrd="1" destOrd="0" presId="urn:microsoft.com/office/officeart/2005/8/layout/orgChart1"/>
    <dgm:cxn modelId="{01002689-F1D1-4868-ACD7-952B9539A8BC}" type="presParOf" srcId="{47BE715F-ADDF-41EA-937E-08819F9747BC}" destId="{12F6A35A-456E-4E75-BD3F-0F99B9CFF902}" srcOrd="1" destOrd="0" presId="urn:microsoft.com/office/officeart/2005/8/layout/orgChart1"/>
    <dgm:cxn modelId="{A0A0BE6D-BA8D-4186-A81A-CC3584386346}" type="presParOf" srcId="{47BE715F-ADDF-41EA-937E-08819F9747BC}" destId="{6AC071A9-9EF2-49D7-A4CD-B52E769F8394}" srcOrd="2" destOrd="0" presId="urn:microsoft.com/office/officeart/2005/8/layout/orgChart1"/>
    <dgm:cxn modelId="{825B9F8E-C162-4BFB-9F7F-8DD0ED0CBC63}" type="presParOf" srcId="{1188DCF8-29E7-4A65-ACB5-B32CCF3A5A57}" destId="{55547ECC-B547-4CC1-845B-A92A5C723B13}" srcOrd="2" destOrd="0" presId="urn:microsoft.com/office/officeart/2005/8/layout/orgChart1"/>
    <dgm:cxn modelId="{87A94807-070B-4B3C-9485-887A264E2E50}" type="presParOf" srcId="{E21989E0-3D09-4D6F-8BBE-AE1CA3EBBADE}" destId="{8C476F81-4385-44C8-8793-61096DFA94A6}" srcOrd="2" destOrd="0" presId="urn:microsoft.com/office/officeart/2005/8/layout/orgChart1"/>
    <dgm:cxn modelId="{1B7507C3-BCE3-4503-8ADC-4796985626D7}" type="presParOf" srcId="{0CA5E1ED-A8F1-4487-80AD-B3D4048EAC40}" destId="{70402F35-F6FE-481B-82BA-BBBC1404D857}" srcOrd="2" destOrd="0" presId="urn:microsoft.com/office/officeart/2005/8/layout/orgChart1"/>
    <dgm:cxn modelId="{D5D3FC32-D194-4048-98D7-74236485FFA6}" type="presParOf" srcId="{0CA5E1ED-A8F1-4487-80AD-B3D4048EAC40}" destId="{D1FABDA9-798A-4303-A623-81B6D329001F}" srcOrd="3" destOrd="0" presId="urn:microsoft.com/office/officeart/2005/8/layout/orgChart1"/>
    <dgm:cxn modelId="{ADDBDBD5-E854-4925-8494-BF13FC91136A}" type="presParOf" srcId="{D1FABDA9-798A-4303-A623-81B6D329001F}" destId="{63F7692D-C1C4-4D28-A293-7068CB569784}" srcOrd="0" destOrd="0" presId="urn:microsoft.com/office/officeart/2005/8/layout/orgChart1"/>
    <dgm:cxn modelId="{09977C43-D47A-424E-8917-AE2A6760FDB6}" type="presParOf" srcId="{63F7692D-C1C4-4D28-A293-7068CB569784}" destId="{A99B573F-8237-420D-92EE-CA418271B8E1}" srcOrd="0" destOrd="0" presId="urn:microsoft.com/office/officeart/2005/8/layout/orgChart1"/>
    <dgm:cxn modelId="{67B0CF87-50D8-4690-BC9D-C16B488A7434}" type="presParOf" srcId="{63F7692D-C1C4-4D28-A293-7068CB569784}" destId="{A9341EA7-43BF-498B-8436-2F997ECD9ED4}" srcOrd="1" destOrd="0" presId="urn:microsoft.com/office/officeart/2005/8/layout/orgChart1"/>
    <dgm:cxn modelId="{A3E64038-5923-40ED-8A2B-3B011F8A014A}" type="presParOf" srcId="{D1FABDA9-798A-4303-A623-81B6D329001F}" destId="{DDA0B58D-0EB9-4177-B15C-DCAD744198C8}" srcOrd="1" destOrd="0" presId="urn:microsoft.com/office/officeart/2005/8/layout/orgChart1"/>
    <dgm:cxn modelId="{D3F0A571-71AB-4BCB-B1AF-31F7F4E9962B}" type="presParOf" srcId="{DDA0B58D-0EB9-4177-B15C-DCAD744198C8}" destId="{04EC0CB4-3BEF-4BB7-843F-21D40285C059}" srcOrd="0" destOrd="0" presId="urn:microsoft.com/office/officeart/2005/8/layout/orgChart1"/>
    <dgm:cxn modelId="{3FA3AE93-BAF0-47DF-B199-7D4898A4DCCD}" type="presParOf" srcId="{DDA0B58D-0EB9-4177-B15C-DCAD744198C8}" destId="{9CBC5376-EFB2-4DD7-9490-F338498E00C2}" srcOrd="1" destOrd="0" presId="urn:microsoft.com/office/officeart/2005/8/layout/orgChart1"/>
    <dgm:cxn modelId="{C0873E91-28DB-44C4-A989-209911BDD7A4}" type="presParOf" srcId="{9CBC5376-EFB2-4DD7-9490-F338498E00C2}" destId="{BB88D1D0-257F-4F74-B408-5F06D71DEF13}" srcOrd="0" destOrd="0" presId="urn:microsoft.com/office/officeart/2005/8/layout/orgChart1"/>
    <dgm:cxn modelId="{7EC0AA4D-F32B-4F05-A9E3-432CEAD411D4}" type="presParOf" srcId="{BB88D1D0-257F-4F74-B408-5F06D71DEF13}" destId="{A7EEB18B-F051-4104-81CF-1A1694CF2E69}" srcOrd="0" destOrd="0" presId="urn:microsoft.com/office/officeart/2005/8/layout/orgChart1"/>
    <dgm:cxn modelId="{CE8C9A45-6D92-4BAE-BC1D-FD778421EAA6}" type="presParOf" srcId="{BB88D1D0-257F-4F74-B408-5F06D71DEF13}" destId="{62E4F129-F222-47A9-9FB2-3EF68E7FC4CC}" srcOrd="1" destOrd="0" presId="urn:microsoft.com/office/officeart/2005/8/layout/orgChart1"/>
    <dgm:cxn modelId="{EABDAC6F-6871-40BF-A58F-AD47FDEE0667}" type="presParOf" srcId="{9CBC5376-EFB2-4DD7-9490-F338498E00C2}" destId="{5BD90C49-251E-4BDF-938E-03B3157EAAEA}" srcOrd="1" destOrd="0" presId="urn:microsoft.com/office/officeart/2005/8/layout/orgChart1"/>
    <dgm:cxn modelId="{C92EABF8-EC1A-44AB-BDFC-0AB0C98FB89E}" type="presParOf" srcId="{9CBC5376-EFB2-4DD7-9490-F338498E00C2}" destId="{4004CDB6-BD85-4756-B5AE-DC2C4BF81076}" srcOrd="2" destOrd="0" presId="urn:microsoft.com/office/officeart/2005/8/layout/orgChart1"/>
    <dgm:cxn modelId="{18A2B264-977E-4C53-B3CD-D263E38C9EEE}" type="presParOf" srcId="{DDA0B58D-0EB9-4177-B15C-DCAD744198C8}" destId="{544F420F-5917-4399-B21E-CFC03AB561E1}" srcOrd="2" destOrd="0" presId="urn:microsoft.com/office/officeart/2005/8/layout/orgChart1"/>
    <dgm:cxn modelId="{F2D6AD58-18AA-4958-BC26-997B2909104C}" type="presParOf" srcId="{DDA0B58D-0EB9-4177-B15C-DCAD744198C8}" destId="{9ADE78CA-A1AA-41DB-A767-2AD1E136B984}" srcOrd="3" destOrd="0" presId="urn:microsoft.com/office/officeart/2005/8/layout/orgChart1"/>
    <dgm:cxn modelId="{D290E225-C89A-4AEE-815D-96128F82307B}" type="presParOf" srcId="{9ADE78CA-A1AA-41DB-A767-2AD1E136B984}" destId="{32ADDDCA-0ED3-4F02-ABA4-03967CC018B8}" srcOrd="0" destOrd="0" presId="urn:microsoft.com/office/officeart/2005/8/layout/orgChart1"/>
    <dgm:cxn modelId="{47ED6ABA-1AB3-4FBC-9F37-EDDD494441D7}" type="presParOf" srcId="{32ADDDCA-0ED3-4F02-ABA4-03967CC018B8}" destId="{EEA632AB-5C5C-4B22-BBB3-F2CA54DF5F50}" srcOrd="0" destOrd="0" presId="urn:microsoft.com/office/officeart/2005/8/layout/orgChart1"/>
    <dgm:cxn modelId="{BAA62643-FA02-4B86-8A35-EA5C28AADD0A}" type="presParOf" srcId="{32ADDDCA-0ED3-4F02-ABA4-03967CC018B8}" destId="{DE2476EF-2CE1-4853-B4A9-051B30692EFA}" srcOrd="1" destOrd="0" presId="urn:microsoft.com/office/officeart/2005/8/layout/orgChart1"/>
    <dgm:cxn modelId="{34C8C5F0-9B4B-4BE7-88AD-CB689C2E8B10}" type="presParOf" srcId="{9ADE78CA-A1AA-41DB-A767-2AD1E136B984}" destId="{E8F763A6-EC52-4174-81DD-5A3F573D8B93}" srcOrd="1" destOrd="0" presId="urn:microsoft.com/office/officeart/2005/8/layout/orgChart1"/>
    <dgm:cxn modelId="{A436F5BA-5DE8-4A32-AC62-EA3D35F427F0}" type="presParOf" srcId="{E8F763A6-EC52-4174-81DD-5A3F573D8B93}" destId="{AEB63399-A5BC-42FA-A4A3-27ADD521AB88}" srcOrd="0" destOrd="0" presId="urn:microsoft.com/office/officeart/2005/8/layout/orgChart1"/>
    <dgm:cxn modelId="{E9D90BE0-89C4-4C29-9B80-B96BB901C330}" type="presParOf" srcId="{E8F763A6-EC52-4174-81DD-5A3F573D8B93}" destId="{A7D44B12-7439-49DC-8496-826888BFEFB8}" srcOrd="1" destOrd="0" presId="urn:microsoft.com/office/officeart/2005/8/layout/orgChart1"/>
    <dgm:cxn modelId="{2C92B9EA-31D5-4F33-8163-150763C456DE}" type="presParOf" srcId="{A7D44B12-7439-49DC-8496-826888BFEFB8}" destId="{51C63D82-666B-4A74-80FC-3B136285C747}" srcOrd="0" destOrd="0" presId="urn:microsoft.com/office/officeart/2005/8/layout/orgChart1"/>
    <dgm:cxn modelId="{5ADE76F0-D94B-4B31-909F-FA9303E88ABB}" type="presParOf" srcId="{51C63D82-666B-4A74-80FC-3B136285C747}" destId="{1610B29C-FCE6-406F-BC5A-9C05B54587CE}" srcOrd="0" destOrd="0" presId="urn:microsoft.com/office/officeart/2005/8/layout/orgChart1"/>
    <dgm:cxn modelId="{CCABD342-054D-4CFD-9B69-B22AA5CC4D15}" type="presParOf" srcId="{51C63D82-666B-4A74-80FC-3B136285C747}" destId="{B66E3901-2C28-4A3B-B0A1-1DAE251922E0}" srcOrd="1" destOrd="0" presId="urn:microsoft.com/office/officeart/2005/8/layout/orgChart1"/>
    <dgm:cxn modelId="{90F60B9C-EA29-4D31-918C-23A84778D7FB}" type="presParOf" srcId="{A7D44B12-7439-49DC-8496-826888BFEFB8}" destId="{820628FD-8063-47E2-81C4-98E65EC57A73}" srcOrd="1" destOrd="0" presId="urn:microsoft.com/office/officeart/2005/8/layout/orgChart1"/>
    <dgm:cxn modelId="{F5566896-05C0-419C-B44D-D41BE64EA29D}" type="presParOf" srcId="{A7D44B12-7439-49DC-8496-826888BFEFB8}" destId="{BD18382B-6EFE-44EA-BFA6-561785212206}" srcOrd="2" destOrd="0" presId="urn:microsoft.com/office/officeart/2005/8/layout/orgChart1"/>
    <dgm:cxn modelId="{938899AD-11EB-4050-A7AF-499C4FE9E719}" type="presParOf" srcId="{E8F763A6-EC52-4174-81DD-5A3F573D8B93}" destId="{B2A046A8-13FE-4DBF-8303-3E3335FC6506}" srcOrd="2" destOrd="0" presId="urn:microsoft.com/office/officeart/2005/8/layout/orgChart1"/>
    <dgm:cxn modelId="{928AD9CC-6A05-4F4C-BE77-8AA87E84D04F}" type="presParOf" srcId="{E8F763A6-EC52-4174-81DD-5A3F573D8B93}" destId="{7A1F4670-F38A-40E3-B00B-CD4CF356F7C3}" srcOrd="3" destOrd="0" presId="urn:microsoft.com/office/officeart/2005/8/layout/orgChart1"/>
    <dgm:cxn modelId="{6B8FC9ED-B498-4912-A525-C88CF6C87D7C}" type="presParOf" srcId="{7A1F4670-F38A-40E3-B00B-CD4CF356F7C3}" destId="{5419475B-520B-4F2D-A26E-FCF8540DA9F7}" srcOrd="0" destOrd="0" presId="urn:microsoft.com/office/officeart/2005/8/layout/orgChart1"/>
    <dgm:cxn modelId="{B97632C0-2BC6-4D6B-9A5E-2AE56AEBC0BB}" type="presParOf" srcId="{5419475B-520B-4F2D-A26E-FCF8540DA9F7}" destId="{EAF44DA4-55AE-4DA7-B241-E7256619228C}" srcOrd="0" destOrd="0" presId="urn:microsoft.com/office/officeart/2005/8/layout/orgChart1"/>
    <dgm:cxn modelId="{EB95677B-F732-44A3-9A8D-6DD1CDB357B3}" type="presParOf" srcId="{5419475B-520B-4F2D-A26E-FCF8540DA9F7}" destId="{0C2011C3-4D78-4387-A73E-19CC13CD5BCA}" srcOrd="1" destOrd="0" presId="urn:microsoft.com/office/officeart/2005/8/layout/orgChart1"/>
    <dgm:cxn modelId="{875C420E-7269-4FCD-A242-785445AD1CE0}" type="presParOf" srcId="{7A1F4670-F38A-40E3-B00B-CD4CF356F7C3}" destId="{2A60E0E5-3F5E-40A9-8D49-B4E32D578A87}" srcOrd="1" destOrd="0" presId="urn:microsoft.com/office/officeart/2005/8/layout/orgChart1"/>
    <dgm:cxn modelId="{8DA463DB-468D-45DD-B159-EF3F7462FD93}" type="presParOf" srcId="{7A1F4670-F38A-40E3-B00B-CD4CF356F7C3}" destId="{6FD34C2D-4516-49EA-8217-7C5C7642A89B}" srcOrd="2" destOrd="0" presId="urn:microsoft.com/office/officeart/2005/8/layout/orgChart1"/>
    <dgm:cxn modelId="{BDC04FAA-70F3-41DE-A0F5-F499EB5BC50C}" type="presParOf" srcId="{9ADE78CA-A1AA-41DB-A767-2AD1E136B984}" destId="{67DFB5AB-5FC4-4684-A873-1FB9FC48E30F}" srcOrd="2" destOrd="0" presId="urn:microsoft.com/office/officeart/2005/8/layout/orgChart1"/>
    <dgm:cxn modelId="{F9C93B6B-02B5-48ED-ABC9-560FF734558C}" type="presParOf" srcId="{D1FABDA9-798A-4303-A623-81B6D329001F}" destId="{6B3C5F20-C89C-48BB-9556-4F6E554F7643}" srcOrd="2" destOrd="0" presId="urn:microsoft.com/office/officeart/2005/8/layout/orgChart1"/>
    <dgm:cxn modelId="{93FB0F97-902B-4733-A6C0-1DE5C9CED7F7}" type="presParOf" srcId="{5B6B19E8-15A7-4667-AE46-40FD8F74A385}" destId="{5C5C1D95-3F9A-432F-B4A0-6C4F8466AF8F}" srcOrd="2" destOrd="0" presId="urn:microsoft.com/office/officeart/2005/8/layout/orgChart1"/>
    <dgm:cxn modelId="{801D7BA6-647A-4502-B567-63389FB92E9F}" type="presParOf" srcId="{B96F5B9A-63C0-44E5-B1DE-04BE175A0AC5}" destId="{46DA4665-4F31-4D47-8C8E-8D9571ECB7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E1306C-5CBD-4562-A2EC-76D5E295C6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A55EADCE-55BC-4C21-9D9D-3D1FEE48245D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Qualitative test</a:t>
          </a:r>
          <a:endParaRPr lang="en-GB" dirty="0">
            <a:solidFill>
              <a:srgbClr val="002060"/>
            </a:solidFill>
          </a:endParaRPr>
        </a:p>
      </dgm:t>
    </dgm:pt>
    <dgm:pt modelId="{FAA8B361-9418-4E3C-8A28-68F4128F9E1D}" type="parTrans" cxnId="{917270E2-E573-49AB-8F3C-E3AA24DBF089}">
      <dgm:prSet/>
      <dgm:spPr/>
      <dgm:t>
        <a:bodyPr/>
        <a:lstStyle/>
        <a:p>
          <a:endParaRPr lang="en-GB"/>
        </a:p>
      </dgm:t>
    </dgm:pt>
    <dgm:pt modelId="{720CEAEA-2764-4E89-821D-D52C530E8AE6}" type="sibTrans" cxnId="{917270E2-E573-49AB-8F3C-E3AA24DBF089}">
      <dgm:prSet/>
      <dgm:spPr/>
      <dgm:t>
        <a:bodyPr/>
        <a:lstStyle/>
        <a:p>
          <a:endParaRPr lang="en-GB"/>
        </a:p>
      </dgm:t>
    </dgm:pt>
    <dgm:pt modelId="{A5DB388E-2C75-49C7-A3B7-02A48E31BD19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Saponins</a:t>
          </a:r>
          <a:endParaRPr lang="en-GB" dirty="0">
            <a:solidFill>
              <a:srgbClr val="002060"/>
            </a:solidFill>
          </a:endParaRPr>
        </a:p>
      </dgm:t>
    </dgm:pt>
    <dgm:pt modelId="{43C2C263-DE4A-47CB-9579-C2D916D0AE8D}" type="parTrans" cxnId="{5B6B2761-0DEA-4CB1-A847-890CC88259AE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587627EB-92B6-4A36-B020-AADC357233A7}" type="sibTrans" cxnId="{5B6B2761-0DEA-4CB1-A847-890CC88259AE}">
      <dgm:prSet/>
      <dgm:spPr/>
      <dgm:t>
        <a:bodyPr/>
        <a:lstStyle/>
        <a:p>
          <a:endParaRPr lang="en-GB"/>
        </a:p>
      </dgm:t>
    </dgm:pt>
    <dgm:pt modelId="{B34F61EC-414B-4B50-983C-D2BD2AA0EC0B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Phenols</a:t>
          </a:r>
          <a:endParaRPr lang="en-GB" dirty="0">
            <a:solidFill>
              <a:srgbClr val="002060"/>
            </a:solidFill>
          </a:endParaRPr>
        </a:p>
      </dgm:t>
    </dgm:pt>
    <dgm:pt modelId="{7147371E-A128-4234-B66C-94819C16C3C8}" type="parTrans" cxnId="{627D54DE-2B1E-4DC5-A2E2-753538DE7470}">
      <dgm:prSet/>
      <dgm:spPr/>
      <dgm:t>
        <a:bodyPr/>
        <a:lstStyle/>
        <a:p>
          <a:endParaRPr lang="en-GB"/>
        </a:p>
      </dgm:t>
    </dgm:pt>
    <dgm:pt modelId="{4BEAD975-2C28-4395-9FE5-557EF43E3AFA}" type="sibTrans" cxnId="{627D54DE-2B1E-4DC5-A2E2-753538DE7470}">
      <dgm:prSet/>
      <dgm:spPr/>
      <dgm:t>
        <a:bodyPr/>
        <a:lstStyle/>
        <a:p>
          <a:endParaRPr lang="en-GB"/>
        </a:p>
      </dgm:t>
    </dgm:pt>
    <dgm:pt modelId="{16E0D351-8C7A-483A-975E-AB2E0B50255A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Flavonoids</a:t>
          </a:r>
          <a:endParaRPr lang="en-GB" dirty="0">
            <a:solidFill>
              <a:srgbClr val="002060"/>
            </a:solidFill>
          </a:endParaRPr>
        </a:p>
      </dgm:t>
    </dgm:pt>
    <dgm:pt modelId="{1AD320AD-5AAF-4ECB-979A-3D1547481E75}" type="parTrans" cxnId="{63161D50-D17F-4E0F-9321-1170A7955A99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DCD15B52-3CC8-4009-9137-079EB227D12E}" type="sibTrans" cxnId="{63161D50-D17F-4E0F-9321-1170A7955A99}">
      <dgm:prSet/>
      <dgm:spPr/>
      <dgm:t>
        <a:bodyPr/>
        <a:lstStyle/>
        <a:p>
          <a:endParaRPr lang="en-GB"/>
        </a:p>
      </dgm:t>
    </dgm:pt>
    <dgm:pt modelId="{D4E39D6D-2F17-4E21-AB28-8C14C3E34D9C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Carotenoids</a:t>
          </a:r>
          <a:endParaRPr lang="en-GB" dirty="0">
            <a:solidFill>
              <a:srgbClr val="002060"/>
            </a:solidFill>
          </a:endParaRPr>
        </a:p>
      </dgm:t>
    </dgm:pt>
    <dgm:pt modelId="{4ECF1BAE-B3BA-4057-B318-F95D6A742AD3}" type="parTrans" cxnId="{1741B1E3-9F66-4583-BD22-B131C3B39CBD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7ACB9DDD-808B-49C9-A12A-404CC5D7C890}" type="sibTrans" cxnId="{1741B1E3-9F66-4583-BD22-B131C3B39CBD}">
      <dgm:prSet/>
      <dgm:spPr/>
      <dgm:t>
        <a:bodyPr/>
        <a:lstStyle/>
        <a:p>
          <a:endParaRPr lang="en-GB"/>
        </a:p>
      </dgm:t>
    </dgm:pt>
    <dgm:pt modelId="{E09BDBD7-2D4E-4B9B-81A5-522BAA81ADB3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0.5 ml sample in 5 ml water</a:t>
          </a:r>
          <a:endParaRPr lang="en-GB" dirty="0">
            <a:solidFill>
              <a:srgbClr val="002060"/>
            </a:solidFill>
          </a:endParaRPr>
        </a:p>
      </dgm:t>
    </dgm:pt>
    <dgm:pt modelId="{1E842816-54A4-4A54-B50A-E9FA08E044B9}" type="parTrans" cxnId="{47B1E871-E267-4F73-9DA4-BB03C4FD685A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22FB5BC7-34B0-4AFA-BA8D-CA8C0223B789}" type="sibTrans" cxnId="{47B1E871-E267-4F73-9DA4-BB03C4FD685A}">
      <dgm:prSet/>
      <dgm:spPr/>
      <dgm:t>
        <a:bodyPr/>
        <a:lstStyle/>
        <a:p>
          <a:endParaRPr lang="en-GB"/>
        </a:p>
      </dgm:t>
    </dgm:pt>
    <dgm:pt modelId="{5A78727D-A94D-43CD-8480-3985CC993B55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2 ml sample mixed with drops of 1% ferric chloride</a:t>
          </a:r>
          <a:endParaRPr lang="en-GB" dirty="0">
            <a:solidFill>
              <a:srgbClr val="002060"/>
            </a:solidFill>
          </a:endParaRPr>
        </a:p>
      </dgm:t>
    </dgm:pt>
    <dgm:pt modelId="{77411E57-B440-4910-B46F-18B558CC93BA}" type="parTrans" cxnId="{286A1926-C8F0-4975-97AD-DE23722C02D4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62ADCC76-4725-4E3B-82FD-8B27F2833144}" type="sibTrans" cxnId="{286A1926-C8F0-4975-97AD-DE23722C02D4}">
      <dgm:prSet/>
      <dgm:spPr/>
      <dgm:t>
        <a:bodyPr/>
        <a:lstStyle/>
        <a:p>
          <a:endParaRPr lang="en-GB"/>
        </a:p>
      </dgm:t>
    </dgm:pt>
    <dgm:pt modelId="{F2DB221E-9B4C-438F-8B10-81C6A28F7106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2 ml extract mixed with 5 ml diluted ammonia</a:t>
          </a:r>
          <a:endParaRPr lang="en-GB" dirty="0">
            <a:solidFill>
              <a:srgbClr val="002060"/>
            </a:solidFill>
          </a:endParaRPr>
        </a:p>
      </dgm:t>
    </dgm:pt>
    <dgm:pt modelId="{1CC25A80-746F-499D-8004-598B473FEC3E}" type="parTrans" cxnId="{3864119D-32B8-404F-88E8-8198D4607860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770A8832-06EE-493C-BAAA-EE3D0DB928D7}" type="sibTrans" cxnId="{3864119D-32B8-404F-88E8-8198D4607860}">
      <dgm:prSet/>
      <dgm:spPr/>
      <dgm:t>
        <a:bodyPr/>
        <a:lstStyle/>
        <a:p>
          <a:endParaRPr lang="en-GB"/>
        </a:p>
      </dgm:t>
    </dgm:pt>
    <dgm:pt modelId="{CF6F1D23-4070-45D5-A4AA-E3BF4BA360BC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Extract sample with chloroform. Add drops of 85% sulphuric acid</a:t>
          </a:r>
          <a:endParaRPr lang="en-GB" dirty="0">
            <a:solidFill>
              <a:srgbClr val="002060"/>
            </a:solidFill>
          </a:endParaRPr>
        </a:p>
      </dgm:t>
    </dgm:pt>
    <dgm:pt modelId="{66B782F2-1EE0-452A-8EBF-7EE130E94947}" type="parTrans" cxnId="{E36AA852-F6FC-4C2E-8AC1-B7780F50C115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0F12C452-2A0F-42A4-94A7-AB95118F4803}" type="sibTrans" cxnId="{E36AA852-F6FC-4C2E-8AC1-B7780F50C115}">
      <dgm:prSet/>
      <dgm:spPr/>
      <dgm:t>
        <a:bodyPr/>
        <a:lstStyle/>
        <a:p>
          <a:endParaRPr lang="en-GB"/>
        </a:p>
      </dgm:t>
    </dgm:pt>
    <dgm:pt modelId="{DE6D5B24-0928-4728-BABD-DF14D0DEEADA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Persistent froth</a:t>
          </a:r>
          <a:endParaRPr lang="en-GB" dirty="0">
            <a:solidFill>
              <a:srgbClr val="002060"/>
            </a:solidFill>
          </a:endParaRPr>
        </a:p>
      </dgm:t>
    </dgm:pt>
    <dgm:pt modelId="{D74B4C3B-BC14-4BBA-82FE-5B873CA16142}" type="parTrans" cxnId="{D851B2B8-CB0A-42B6-BF54-D453290D19E4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2F296788-6B4C-49B5-B8D6-679B79BD315A}" type="sibTrans" cxnId="{D851B2B8-CB0A-42B6-BF54-D453290D19E4}">
      <dgm:prSet/>
      <dgm:spPr/>
      <dgm:t>
        <a:bodyPr/>
        <a:lstStyle/>
        <a:p>
          <a:endParaRPr lang="en-GB"/>
        </a:p>
      </dgm:t>
    </dgm:pt>
    <dgm:pt modelId="{D92381B6-08B1-44D4-B445-ABA2522D1232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A blue, violet, green, purple or red-brown color observed</a:t>
          </a:r>
          <a:endParaRPr lang="en-GB" dirty="0">
            <a:solidFill>
              <a:srgbClr val="002060"/>
            </a:solidFill>
          </a:endParaRPr>
        </a:p>
      </dgm:t>
    </dgm:pt>
    <dgm:pt modelId="{558FEC01-E65C-4F5A-B2E2-D798A5D49B20}" type="parTrans" cxnId="{5441C517-50E9-45B9-819B-042E7E4CFF8D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088E24B9-731D-437E-81B0-5928605329E3}" type="sibTrans" cxnId="{5441C517-50E9-45B9-819B-042E7E4CFF8D}">
      <dgm:prSet/>
      <dgm:spPr/>
      <dgm:t>
        <a:bodyPr/>
        <a:lstStyle/>
        <a:p>
          <a:endParaRPr lang="en-GB"/>
        </a:p>
      </dgm:t>
    </dgm:pt>
    <dgm:pt modelId="{7375712D-8CDB-4C1C-B152-EF4E5512717B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Disappearance of yellow color on addition of conc. sulphuric acid </a:t>
          </a:r>
          <a:endParaRPr lang="en-GB" dirty="0">
            <a:solidFill>
              <a:srgbClr val="002060"/>
            </a:solidFill>
          </a:endParaRPr>
        </a:p>
      </dgm:t>
    </dgm:pt>
    <dgm:pt modelId="{546B244B-B299-41B3-BD5B-7701B261FA15}" type="parTrans" cxnId="{012A6B53-DE8A-463E-8F60-9FA6E4AD93CB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82AEDB6C-6B0B-440D-8930-9B37071ED0FE}" type="sibTrans" cxnId="{012A6B53-DE8A-463E-8F60-9FA6E4AD93CB}">
      <dgm:prSet/>
      <dgm:spPr/>
      <dgm:t>
        <a:bodyPr/>
        <a:lstStyle/>
        <a:p>
          <a:endParaRPr lang="en-GB"/>
        </a:p>
      </dgm:t>
    </dgm:pt>
    <dgm:pt modelId="{4394BE73-BE3E-4C15-B2D0-9944289A1BF1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Presence of blue color at interface</a:t>
          </a:r>
          <a:endParaRPr lang="en-GB" dirty="0">
            <a:solidFill>
              <a:srgbClr val="002060"/>
            </a:solidFill>
          </a:endParaRPr>
        </a:p>
      </dgm:t>
    </dgm:pt>
    <dgm:pt modelId="{8E476986-89DE-41E4-9826-B4D77234BEEE}" type="parTrans" cxnId="{8BC39F16-C2E2-4481-9176-62FAFE1CEC53}">
      <dgm:prSet/>
      <dgm:spPr>
        <a:ln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EED98D6B-95F6-45A4-9356-D8D604252B1F}" type="sibTrans" cxnId="{8BC39F16-C2E2-4481-9176-62FAFE1CEC53}">
      <dgm:prSet/>
      <dgm:spPr/>
      <dgm:t>
        <a:bodyPr/>
        <a:lstStyle/>
        <a:p>
          <a:endParaRPr lang="en-GB"/>
        </a:p>
      </dgm:t>
    </dgm:pt>
    <dgm:pt modelId="{48F634AF-B5F4-4FC7-97B9-B852432AFE96}" type="pres">
      <dgm:prSet presAssocID="{81E1306C-5CBD-4562-A2EC-76D5E295C6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10FEEA4-0A0C-463D-9E2C-27F7C7E1ABF3}" type="pres">
      <dgm:prSet presAssocID="{A55EADCE-55BC-4C21-9D9D-3D1FEE48245D}" presName="hierRoot1" presStyleCnt="0">
        <dgm:presLayoutVars>
          <dgm:hierBranch val="init"/>
        </dgm:presLayoutVars>
      </dgm:prSet>
      <dgm:spPr/>
    </dgm:pt>
    <dgm:pt modelId="{B97DC4C0-9C14-473C-8C94-A5BE97F80532}" type="pres">
      <dgm:prSet presAssocID="{A55EADCE-55BC-4C21-9D9D-3D1FEE48245D}" presName="rootComposite1" presStyleCnt="0"/>
      <dgm:spPr/>
    </dgm:pt>
    <dgm:pt modelId="{B17AEE28-21AE-4509-94A5-EBD9376FFD58}" type="pres">
      <dgm:prSet presAssocID="{A55EADCE-55BC-4C21-9D9D-3D1FEE48245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12CF50-FD70-4551-BF15-38D06459EF8C}" type="pres">
      <dgm:prSet presAssocID="{A55EADCE-55BC-4C21-9D9D-3D1FEE48245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7798198-2C13-4AB2-83AC-A6B5470E53FA}" type="pres">
      <dgm:prSet presAssocID="{A55EADCE-55BC-4C21-9D9D-3D1FEE48245D}" presName="hierChild2" presStyleCnt="0"/>
      <dgm:spPr/>
    </dgm:pt>
    <dgm:pt modelId="{5370CA59-29A4-4F0E-9B56-212042C59231}" type="pres">
      <dgm:prSet presAssocID="{43C2C263-DE4A-47CB-9579-C2D916D0AE8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A4108EEF-C95E-41AA-B84D-2F279EB561AB}" type="pres">
      <dgm:prSet presAssocID="{A5DB388E-2C75-49C7-A3B7-02A48E31BD19}" presName="hierRoot2" presStyleCnt="0">
        <dgm:presLayoutVars>
          <dgm:hierBranch val="init"/>
        </dgm:presLayoutVars>
      </dgm:prSet>
      <dgm:spPr/>
    </dgm:pt>
    <dgm:pt modelId="{5F89F883-668F-4295-9FD4-A092CF0798A2}" type="pres">
      <dgm:prSet presAssocID="{A5DB388E-2C75-49C7-A3B7-02A48E31BD19}" presName="rootComposite" presStyleCnt="0"/>
      <dgm:spPr/>
    </dgm:pt>
    <dgm:pt modelId="{41826821-A915-4C03-A6EE-7A76B9BE058C}" type="pres">
      <dgm:prSet presAssocID="{A5DB388E-2C75-49C7-A3B7-02A48E31BD1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1A599F-1A24-4608-BEAC-42926FA1847C}" type="pres">
      <dgm:prSet presAssocID="{A5DB388E-2C75-49C7-A3B7-02A48E31BD19}" presName="rootConnector" presStyleLbl="node2" presStyleIdx="0" presStyleCnt="4"/>
      <dgm:spPr/>
      <dgm:t>
        <a:bodyPr/>
        <a:lstStyle/>
        <a:p>
          <a:endParaRPr lang="en-US"/>
        </a:p>
      </dgm:t>
    </dgm:pt>
    <dgm:pt modelId="{F8B20A87-0095-4448-A7E2-FA6CCF07091F}" type="pres">
      <dgm:prSet presAssocID="{A5DB388E-2C75-49C7-A3B7-02A48E31BD19}" presName="hierChild4" presStyleCnt="0"/>
      <dgm:spPr/>
    </dgm:pt>
    <dgm:pt modelId="{DB0F8E99-A6EF-434F-A652-53E2C1BC7363}" type="pres">
      <dgm:prSet presAssocID="{1E842816-54A4-4A54-B50A-E9FA08E044B9}" presName="Name37" presStyleLbl="parChTrans1D3" presStyleIdx="0" presStyleCnt="8"/>
      <dgm:spPr/>
      <dgm:t>
        <a:bodyPr/>
        <a:lstStyle/>
        <a:p>
          <a:endParaRPr lang="en-US"/>
        </a:p>
      </dgm:t>
    </dgm:pt>
    <dgm:pt modelId="{008CB75C-293C-4244-80B3-95F83A8D0118}" type="pres">
      <dgm:prSet presAssocID="{E09BDBD7-2D4E-4B9B-81A5-522BAA81ADB3}" presName="hierRoot2" presStyleCnt="0">
        <dgm:presLayoutVars>
          <dgm:hierBranch val="init"/>
        </dgm:presLayoutVars>
      </dgm:prSet>
      <dgm:spPr/>
    </dgm:pt>
    <dgm:pt modelId="{B07B8236-80DD-4DAA-8042-93C8118A99B0}" type="pres">
      <dgm:prSet presAssocID="{E09BDBD7-2D4E-4B9B-81A5-522BAA81ADB3}" presName="rootComposite" presStyleCnt="0"/>
      <dgm:spPr/>
    </dgm:pt>
    <dgm:pt modelId="{DB57082E-5C42-46CD-BCDA-F76F82ABC76B}" type="pres">
      <dgm:prSet presAssocID="{E09BDBD7-2D4E-4B9B-81A5-522BAA81ADB3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855521C-F4BE-4418-85CC-655FAFBA4563}" type="pres">
      <dgm:prSet presAssocID="{E09BDBD7-2D4E-4B9B-81A5-522BAA81ADB3}" presName="rootConnector" presStyleLbl="node3" presStyleIdx="0" presStyleCnt="8"/>
      <dgm:spPr/>
      <dgm:t>
        <a:bodyPr/>
        <a:lstStyle/>
        <a:p>
          <a:endParaRPr lang="en-US"/>
        </a:p>
      </dgm:t>
    </dgm:pt>
    <dgm:pt modelId="{24918BE2-8216-4696-B116-47030A808254}" type="pres">
      <dgm:prSet presAssocID="{E09BDBD7-2D4E-4B9B-81A5-522BAA81ADB3}" presName="hierChild4" presStyleCnt="0"/>
      <dgm:spPr/>
    </dgm:pt>
    <dgm:pt modelId="{E36E8AB8-B421-4F7E-8618-71EE8749ACE4}" type="pres">
      <dgm:prSet presAssocID="{E09BDBD7-2D4E-4B9B-81A5-522BAA81ADB3}" presName="hierChild5" presStyleCnt="0"/>
      <dgm:spPr/>
    </dgm:pt>
    <dgm:pt modelId="{0A9BE894-02C0-4549-A380-1D51D62B49CF}" type="pres">
      <dgm:prSet presAssocID="{D74B4C3B-BC14-4BBA-82FE-5B873CA16142}" presName="Name37" presStyleLbl="parChTrans1D3" presStyleIdx="1" presStyleCnt="8"/>
      <dgm:spPr/>
      <dgm:t>
        <a:bodyPr/>
        <a:lstStyle/>
        <a:p>
          <a:endParaRPr lang="en-US"/>
        </a:p>
      </dgm:t>
    </dgm:pt>
    <dgm:pt modelId="{DD67B9A1-1F05-4BD7-819E-3E2C09BE3600}" type="pres">
      <dgm:prSet presAssocID="{DE6D5B24-0928-4728-BABD-DF14D0DEEADA}" presName="hierRoot2" presStyleCnt="0">
        <dgm:presLayoutVars>
          <dgm:hierBranch val="init"/>
        </dgm:presLayoutVars>
      </dgm:prSet>
      <dgm:spPr/>
    </dgm:pt>
    <dgm:pt modelId="{D1F67244-AF46-4479-9C67-09B9C345CA28}" type="pres">
      <dgm:prSet presAssocID="{DE6D5B24-0928-4728-BABD-DF14D0DEEADA}" presName="rootComposite" presStyleCnt="0"/>
      <dgm:spPr/>
    </dgm:pt>
    <dgm:pt modelId="{862A87A2-200C-4B99-BAAB-5AB25B9F2E7E}" type="pres">
      <dgm:prSet presAssocID="{DE6D5B24-0928-4728-BABD-DF14D0DEEADA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CD702B-89DF-408B-8678-8ED2BEB5048D}" type="pres">
      <dgm:prSet presAssocID="{DE6D5B24-0928-4728-BABD-DF14D0DEEADA}" presName="rootConnector" presStyleLbl="node3" presStyleIdx="1" presStyleCnt="8"/>
      <dgm:spPr/>
      <dgm:t>
        <a:bodyPr/>
        <a:lstStyle/>
        <a:p>
          <a:endParaRPr lang="en-US"/>
        </a:p>
      </dgm:t>
    </dgm:pt>
    <dgm:pt modelId="{27EC442F-6F78-4B99-8E6E-D03422C78578}" type="pres">
      <dgm:prSet presAssocID="{DE6D5B24-0928-4728-BABD-DF14D0DEEADA}" presName="hierChild4" presStyleCnt="0"/>
      <dgm:spPr/>
    </dgm:pt>
    <dgm:pt modelId="{5617D309-0285-49B5-9A0A-98984A1CDC8E}" type="pres">
      <dgm:prSet presAssocID="{DE6D5B24-0928-4728-BABD-DF14D0DEEADA}" presName="hierChild5" presStyleCnt="0"/>
      <dgm:spPr/>
    </dgm:pt>
    <dgm:pt modelId="{7562A4FB-C1D7-4D7A-A3BF-C6ABA8FB13D0}" type="pres">
      <dgm:prSet presAssocID="{A5DB388E-2C75-49C7-A3B7-02A48E31BD19}" presName="hierChild5" presStyleCnt="0"/>
      <dgm:spPr/>
    </dgm:pt>
    <dgm:pt modelId="{F4069DAC-D054-420D-AD23-0EE9A86A74EB}" type="pres">
      <dgm:prSet presAssocID="{7147371E-A128-4234-B66C-94819C16C3C8}" presName="Name37" presStyleLbl="parChTrans1D2" presStyleIdx="1" presStyleCnt="4"/>
      <dgm:spPr/>
      <dgm:t>
        <a:bodyPr/>
        <a:lstStyle/>
        <a:p>
          <a:endParaRPr lang="en-US"/>
        </a:p>
      </dgm:t>
    </dgm:pt>
    <dgm:pt modelId="{A7B4E265-6451-4B77-B5B5-751700C23E7A}" type="pres">
      <dgm:prSet presAssocID="{B34F61EC-414B-4B50-983C-D2BD2AA0EC0B}" presName="hierRoot2" presStyleCnt="0">
        <dgm:presLayoutVars>
          <dgm:hierBranch val="init"/>
        </dgm:presLayoutVars>
      </dgm:prSet>
      <dgm:spPr/>
    </dgm:pt>
    <dgm:pt modelId="{7609F95B-4CFE-4797-8BFB-2F12EE356F82}" type="pres">
      <dgm:prSet presAssocID="{B34F61EC-414B-4B50-983C-D2BD2AA0EC0B}" presName="rootComposite" presStyleCnt="0"/>
      <dgm:spPr/>
    </dgm:pt>
    <dgm:pt modelId="{476B9493-A438-4DD8-8153-AA99EAA6732F}" type="pres">
      <dgm:prSet presAssocID="{B34F61EC-414B-4B50-983C-D2BD2AA0EC0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31F76E-F35A-4ECD-B4A0-E8B678D9ADD7}" type="pres">
      <dgm:prSet presAssocID="{B34F61EC-414B-4B50-983C-D2BD2AA0EC0B}" presName="rootConnector" presStyleLbl="node2" presStyleIdx="1" presStyleCnt="4"/>
      <dgm:spPr/>
      <dgm:t>
        <a:bodyPr/>
        <a:lstStyle/>
        <a:p>
          <a:endParaRPr lang="en-US"/>
        </a:p>
      </dgm:t>
    </dgm:pt>
    <dgm:pt modelId="{A82AA402-7AA7-4042-9457-B6484FFCDAC9}" type="pres">
      <dgm:prSet presAssocID="{B34F61EC-414B-4B50-983C-D2BD2AA0EC0B}" presName="hierChild4" presStyleCnt="0"/>
      <dgm:spPr/>
    </dgm:pt>
    <dgm:pt modelId="{E88E511B-5D05-4CC7-A6E0-E2351461B5CA}" type="pres">
      <dgm:prSet presAssocID="{77411E57-B440-4910-B46F-18B558CC93BA}" presName="Name37" presStyleLbl="parChTrans1D3" presStyleIdx="2" presStyleCnt="8"/>
      <dgm:spPr/>
      <dgm:t>
        <a:bodyPr/>
        <a:lstStyle/>
        <a:p>
          <a:endParaRPr lang="en-US"/>
        </a:p>
      </dgm:t>
    </dgm:pt>
    <dgm:pt modelId="{84E428BF-1BF3-4BF0-A0BC-55CCFE3F805B}" type="pres">
      <dgm:prSet presAssocID="{5A78727D-A94D-43CD-8480-3985CC993B55}" presName="hierRoot2" presStyleCnt="0">
        <dgm:presLayoutVars>
          <dgm:hierBranch val="init"/>
        </dgm:presLayoutVars>
      </dgm:prSet>
      <dgm:spPr/>
    </dgm:pt>
    <dgm:pt modelId="{8DB27127-875A-4207-98C0-FAC6062107C7}" type="pres">
      <dgm:prSet presAssocID="{5A78727D-A94D-43CD-8480-3985CC993B55}" presName="rootComposite" presStyleCnt="0"/>
      <dgm:spPr/>
    </dgm:pt>
    <dgm:pt modelId="{282364F3-93A3-4A7E-AEAC-9615490DD19E}" type="pres">
      <dgm:prSet presAssocID="{5A78727D-A94D-43CD-8480-3985CC993B55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8D8538A-9943-45FA-979D-F60F566CE9D1}" type="pres">
      <dgm:prSet presAssocID="{5A78727D-A94D-43CD-8480-3985CC993B55}" presName="rootConnector" presStyleLbl="node3" presStyleIdx="2" presStyleCnt="8"/>
      <dgm:spPr/>
      <dgm:t>
        <a:bodyPr/>
        <a:lstStyle/>
        <a:p>
          <a:endParaRPr lang="en-US"/>
        </a:p>
      </dgm:t>
    </dgm:pt>
    <dgm:pt modelId="{F80CBAFC-0540-435F-99D5-0CFEDA922678}" type="pres">
      <dgm:prSet presAssocID="{5A78727D-A94D-43CD-8480-3985CC993B55}" presName="hierChild4" presStyleCnt="0"/>
      <dgm:spPr/>
    </dgm:pt>
    <dgm:pt modelId="{26E3EAB9-F88A-453D-B34B-7015EB530610}" type="pres">
      <dgm:prSet presAssocID="{5A78727D-A94D-43CD-8480-3985CC993B55}" presName="hierChild5" presStyleCnt="0"/>
      <dgm:spPr/>
    </dgm:pt>
    <dgm:pt modelId="{E19A0610-04A2-432A-B029-D6DFBD07BCA0}" type="pres">
      <dgm:prSet presAssocID="{558FEC01-E65C-4F5A-B2E2-D798A5D49B20}" presName="Name37" presStyleLbl="parChTrans1D3" presStyleIdx="3" presStyleCnt="8"/>
      <dgm:spPr/>
      <dgm:t>
        <a:bodyPr/>
        <a:lstStyle/>
        <a:p>
          <a:endParaRPr lang="en-US"/>
        </a:p>
      </dgm:t>
    </dgm:pt>
    <dgm:pt modelId="{4B5FCA53-ADE2-4CAD-9C79-C35002CCC215}" type="pres">
      <dgm:prSet presAssocID="{D92381B6-08B1-44D4-B445-ABA2522D1232}" presName="hierRoot2" presStyleCnt="0">
        <dgm:presLayoutVars>
          <dgm:hierBranch val="init"/>
        </dgm:presLayoutVars>
      </dgm:prSet>
      <dgm:spPr/>
    </dgm:pt>
    <dgm:pt modelId="{982815F8-AE60-49D8-AC95-74A634BAB49E}" type="pres">
      <dgm:prSet presAssocID="{D92381B6-08B1-44D4-B445-ABA2522D1232}" presName="rootComposite" presStyleCnt="0"/>
      <dgm:spPr/>
    </dgm:pt>
    <dgm:pt modelId="{90D0A973-E31A-4546-9256-A21C4BF403B1}" type="pres">
      <dgm:prSet presAssocID="{D92381B6-08B1-44D4-B445-ABA2522D1232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C36AFD1-6FFC-4511-8DBC-73B720B5276F}" type="pres">
      <dgm:prSet presAssocID="{D92381B6-08B1-44D4-B445-ABA2522D1232}" presName="rootConnector" presStyleLbl="node3" presStyleIdx="3" presStyleCnt="8"/>
      <dgm:spPr/>
      <dgm:t>
        <a:bodyPr/>
        <a:lstStyle/>
        <a:p>
          <a:endParaRPr lang="en-US"/>
        </a:p>
      </dgm:t>
    </dgm:pt>
    <dgm:pt modelId="{0AD17B68-1CBE-455A-A6AC-5663BEAF606A}" type="pres">
      <dgm:prSet presAssocID="{D92381B6-08B1-44D4-B445-ABA2522D1232}" presName="hierChild4" presStyleCnt="0"/>
      <dgm:spPr/>
    </dgm:pt>
    <dgm:pt modelId="{9377DB10-B1B8-4DE4-B153-9B8B9740EF18}" type="pres">
      <dgm:prSet presAssocID="{D92381B6-08B1-44D4-B445-ABA2522D1232}" presName="hierChild5" presStyleCnt="0"/>
      <dgm:spPr/>
    </dgm:pt>
    <dgm:pt modelId="{ACDE91D3-D356-4637-AF96-8FFCBD81949B}" type="pres">
      <dgm:prSet presAssocID="{B34F61EC-414B-4B50-983C-D2BD2AA0EC0B}" presName="hierChild5" presStyleCnt="0"/>
      <dgm:spPr/>
    </dgm:pt>
    <dgm:pt modelId="{F3B0246C-3740-4C3D-831C-FD07CFC35BF1}" type="pres">
      <dgm:prSet presAssocID="{1AD320AD-5AAF-4ECB-979A-3D1547481E75}" presName="Name37" presStyleLbl="parChTrans1D2" presStyleIdx="2" presStyleCnt="4"/>
      <dgm:spPr/>
      <dgm:t>
        <a:bodyPr/>
        <a:lstStyle/>
        <a:p>
          <a:endParaRPr lang="en-US"/>
        </a:p>
      </dgm:t>
    </dgm:pt>
    <dgm:pt modelId="{38382C01-647B-428B-93DB-4065ED21FBD7}" type="pres">
      <dgm:prSet presAssocID="{16E0D351-8C7A-483A-975E-AB2E0B50255A}" presName="hierRoot2" presStyleCnt="0">
        <dgm:presLayoutVars>
          <dgm:hierBranch val="init"/>
        </dgm:presLayoutVars>
      </dgm:prSet>
      <dgm:spPr/>
    </dgm:pt>
    <dgm:pt modelId="{85E2148B-93E5-4464-BACE-93B442FFDD7B}" type="pres">
      <dgm:prSet presAssocID="{16E0D351-8C7A-483A-975E-AB2E0B50255A}" presName="rootComposite" presStyleCnt="0"/>
      <dgm:spPr/>
    </dgm:pt>
    <dgm:pt modelId="{1C7AA579-EE55-4CB4-A4DA-7B06FA1ADDF0}" type="pres">
      <dgm:prSet presAssocID="{16E0D351-8C7A-483A-975E-AB2E0B50255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5B98D7-7F41-47FF-858E-CAEC6C44E5D0}" type="pres">
      <dgm:prSet presAssocID="{16E0D351-8C7A-483A-975E-AB2E0B50255A}" presName="rootConnector" presStyleLbl="node2" presStyleIdx="2" presStyleCnt="4"/>
      <dgm:spPr/>
      <dgm:t>
        <a:bodyPr/>
        <a:lstStyle/>
        <a:p>
          <a:endParaRPr lang="en-US"/>
        </a:p>
      </dgm:t>
    </dgm:pt>
    <dgm:pt modelId="{9F5DBDD3-2891-44FD-B42B-2D7D057065E1}" type="pres">
      <dgm:prSet presAssocID="{16E0D351-8C7A-483A-975E-AB2E0B50255A}" presName="hierChild4" presStyleCnt="0"/>
      <dgm:spPr/>
    </dgm:pt>
    <dgm:pt modelId="{9560E319-DDAF-4659-880F-4C89290E3AA7}" type="pres">
      <dgm:prSet presAssocID="{1CC25A80-746F-499D-8004-598B473FEC3E}" presName="Name37" presStyleLbl="parChTrans1D3" presStyleIdx="4" presStyleCnt="8"/>
      <dgm:spPr/>
      <dgm:t>
        <a:bodyPr/>
        <a:lstStyle/>
        <a:p>
          <a:endParaRPr lang="en-US"/>
        </a:p>
      </dgm:t>
    </dgm:pt>
    <dgm:pt modelId="{614A8E53-BE35-4C62-B6F7-D023EB61B87A}" type="pres">
      <dgm:prSet presAssocID="{F2DB221E-9B4C-438F-8B10-81C6A28F7106}" presName="hierRoot2" presStyleCnt="0">
        <dgm:presLayoutVars>
          <dgm:hierBranch val="init"/>
        </dgm:presLayoutVars>
      </dgm:prSet>
      <dgm:spPr/>
    </dgm:pt>
    <dgm:pt modelId="{50604468-49B9-45EB-8915-716DB718A52C}" type="pres">
      <dgm:prSet presAssocID="{F2DB221E-9B4C-438F-8B10-81C6A28F7106}" presName="rootComposite" presStyleCnt="0"/>
      <dgm:spPr/>
    </dgm:pt>
    <dgm:pt modelId="{0D57A0B4-C02F-4816-90BC-F598F5C54FDF}" type="pres">
      <dgm:prSet presAssocID="{F2DB221E-9B4C-438F-8B10-81C6A28F7106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1043E14-8F17-46C6-A5D1-56382AACA733}" type="pres">
      <dgm:prSet presAssocID="{F2DB221E-9B4C-438F-8B10-81C6A28F7106}" presName="rootConnector" presStyleLbl="node3" presStyleIdx="4" presStyleCnt="8"/>
      <dgm:spPr/>
      <dgm:t>
        <a:bodyPr/>
        <a:lstStyle/>
        <a:p>
          <a:endParaRPr lang="en-US"/>
        </a:p>
      </dgm:t>
    </dgm:pt>
    <dgm:pt modelId="{4AC34ADC-0C30-4166-8F55-3FFA204CEF21}" type="pres">
      <dgm:prSet presAssocID="{F2DB221E-9B4C-438F-8B10-81C6A28F7106}" presName="hierChild4" presStyleCnt="0"/>
      <dgm:spPr/>
    </dgm:pt>
    <dgm:pt modelId="{645294CF-1DDF-4E4D-B817-19AFCABB5517}" type="pres">
      <dgm:prSet presAssocID="{F2DB221E-9B4C-438F-8B10-81C6A28F7106}" presName="hierChild5" presStyleCnt="0"/>
      <dgm:spPr/>
    </dgm:pt>
    <dgm:pt modelId="{EAF72B3F-C1B6-4FAC-B269-E06EF3AD79EE}" type="pres">
      <dgm:prSet presAssocID="{546B244B-B299-41B3-BD5B-7701B261FA15}" presName="Name37" presStyleLbl="parChTrans1D3" presStyleIdx="5" presStyleCnt="8"/>
      <dgm:spPr/>
      <dgm:t>
        <a:bodyPr/>
        <a:lstStyle/>
        <a:p>
          <a:endParaRPr lang="en-US"/>
        </a:p>
      </dgm:t>
    </dgm:pt>
    <dgm:pt modelId="{8B1A7F21-C696-444F-B6E5-F5F44B617C4E}" type="pres">
      <dgm:prSet presAssocID="{7375712D-8CDB-4C1C-B152-EF4E5512717B}" presName="hierRoot2" presStyleCnt="0">
        <dgm:presLayoutVars>
          <dgm:hierBranch val="init"/>
        </dgm:presLayoutVars>
      </dgm:prSet>
      <dgm:spPr/>
    </dgm:pt>
    <dgm:pt modelId="{5BF4ABA6-2918-4FBB-B66A-4F9D2C831C54}" type="pres">
      <dgm:prSet presAssocID="{7375712D-8CDB-4C1C-B152-EF4E5512717B}" presName="rootComposite" presStyleCnt="0"/>
      <dgm:spPr/>
    </dgm:pt>
    <dgm:pt modelId="{4C87F1C3-2691-45BD-AFD0-E21281560188}" type="pres">
      <dgm:prSet presAssocID="{7375712D-8CDB-4C1C-B152-EF4E5512717B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AF68645-21D6-45C4-8E68-7F47FD4E8E6B}" type="pres">
      <dgm:prSet presAssocID="{7375712D-8CDB-4C1C-B152-EF4E5512717B}" presName="rootConnector" presStyleLbl="node3" presStyleIdx="5" presStyleCnt="8"/>
      <dgm:spPr/>
      <dgm:t>
        <a:bodyPr/>
        <a:lstStyle/>
        <a:p>
          <a:endParaRPr lang="en-US"/>
        </a:p>
      </dgm:t>
    </dgm:pt>
    <dgm:pt modelId="{E6C0A967-7F33-4FFC-A1B7-5E495BC12907}" type="pres">
      <dgm:prSet presAssocID="{7375712D-8CDB-4C1C-B152-EF4E5512717B}" presName="hierChild4" presStyleCnt="0"/>
      <dgm:spPr/>
    </dgm:pt>
    <dgm:pt modelId="{AF09055E-11C5-4975-8F74-FB1CE26689DE}" type="pres">
      <dgm:prSet presAssocID="{7375712D-8CDB-4C1C-B152-EF4E5512717B}" presName="hierChild5" presStyleCnt="0"/>
      <dgm:spPr/>
    </dgm:pt>
    <dgm:pt modelId="{F1A3F2E7-E3A8-42ED-8814-2569D422A9D3}" type="pres">
      <dgm:prSet presAssocID="{16E0D351-8C7A-483A-975E-AB2E0B50255A}" presName="hierChild5" presStyleCnt="0"/>
      <dgm:spPr/>
    </dgm:pt>
    <dgm:pt modelId="{EF3519A0-D31A-462E-8E1A-690E2D24BF8B}" type="pres">
      <dgm:prSet presAssocID="{4ECF1BAE-B3BA-4057-B318-F95D6A742AD3}" presName="Name37" presStyleLbl="parChTrans1D2" presStyleIdx="3" presStyleCnt="4"/>
      <dgm:spPr/>
      <dgm:t>
        <a:bodyPr/>
        <a:lstStyle/>
        <a:p>
          <a:endParaRPr lang="en-US"/>
        </a:p>
      </dgm:t>
    </dgm:pt>
    <dgm:pt modelId="{EC659BAF-2B99-4015-936E-F664CD5FD4AE}" type="pres">
      <dgm:prSet presAssocID="{D4E39D6D-2F17-4E21-AB28-8C14C3E34D9C}" presName="hierRoot2" presStyleCnt="0">
        <dgm:presLayoutVars>
          <dgm:hierBranch val="init"/>
        </dgm:presLayoutVars>
      </dgm:prSet>
      <dgm:spPr/>
    </dgm:pt>
    <dgm:pt modelId="{0D1DD00D-B5BB-4A47-9287-BCB0D4B5468F}" type="pres">
      <dgm:prSet presAssocID="{D4E39D6D-2F17-4E21-AB28-8C14C3E34D9C}" presName="rootComposite" presStyleCnt="0"/>
      <dgm:spPr/>
    </dgm:pt>
    <dgm:pt modelId="{067A87D1-4300-4142-A4FB-7F8B843CBD47}" type="pres">
      <dgm:prSet presAssocID="{D4E39D6D-2F17-4E21-AB28-8C14C3E34D9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9D7AF3-92DE-4F76-AA11-CD2514058039}" type="pres">
      <dgm:prSet presAssocID="{D4E39D6D-2F17-4E21-AB28-8C14C3E34D9C}" presName="rootConnector" presStyleLbl="node2" presStyleIdx="3" presStyleCnt="4"/>
      <dgm:spPr/>
      <dgm:t>
        <a:bodyPr/>
        <a:lstStyle/>
        <a:p>
          <a:endParaRPr lang="en-US"/>
        </a:p>
      </dgm:t>
    </dgm:pt>
    <dgm:pt modelId="{7AAE0582-4306-474C-AADC-D5D67745AF94}" type="pres">
      <dgm:prSet presAssocID="{D4E39D6D-2F17-4E21-AB28-8C14C3E34D9C}" presName="hierChild4" presStyleCnt="0"/>
      <dgm:spPr/>
    </dgm:pt>
    <dgm:pt modelId="{B8A4EEE8-D36D-4EFF-9C07-24309B6C98F8}" type="pres">
      <dgm:prSet presAssocID="{66B782F2-1EE0-452A-8EBF-7EE130E94947}" presName="Name37" presStyleLbl="parChTrans1D3" presStyleIdx="6" presStyleCnt="8"/>
      <dgm:spPr/>
      <dgm:t>
        <a:bodyPr/>
        <a:lstStyle/>
        <a:p>
          <a:endParaRPr lang="en-US"/>
        </a:p>
      </dgm:t>
    </dgm:pt>
    <dgm:pt modelId="{B89B1D80-3A7C-4E77-AD6B-34487201F652}" type="pres">
      <dgm:prSet presAssocID="{CF6F1D23-4070-45D5-A4AA-E3BF4BA360BC}" presName="hierRoot2" presStyleCnt="0">
        <dgm:presLayoutVars>
          <dgm:hierBranch val="init"/>
        </dgm:presLayoutVars>
      </dgm:prSet>
      <dgm:spPr/>
    </dgm:pt>
    <dgm:pt modelId="{ED9A8094-838E-444B-9B25-73C749FF7EF0}" type="pres">
      <dgm:prSet presAssocID="{CF6F1D23-4070-45D5-A4AA-E3BF4BA360BC}" presName="rootComposite" presStyleCnt="0"/>
      <dgm:spPr/>
    </dgm:pt>
    <dgm:pt modelId="{93C54E2A-3A35-4003-85D8-5031D855E060}" type="pres">
      <dgm:prSet presAssocID="{CF6F1D23-4070-45D5-A4AA-E3BF4BA360BC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C7E206B-9E75-4CBE-AC34-9F3B7A014146}" type="pres">
      <dgm:prSet presAssocID="{CF6F1D23-4070-45D5-A4AA-E3BF4BA360BC}" presName="rootConnector" presStyleLbl="node3" presStyleIdx="6" presStyleCnt="8"/>
      <dgm:spPr/>
      <dgm:t>
        <a:bodyPr/>
        <a:lstStyle/>
        <a:p>
          <a:endParaRPr lang="en-US"/>
        </a:p>
      </dgm:t>
    </dgm:pt>
    <dgm:pt modelId="{57AD70A5-CD71-404C-BD36-CBEEEED4516E}" type="pres">
      <dgm:prSet presAssocID="{CF6F1D23-4070-45D5-A4AA-E3BF4BA360BC}" presName="hierChild4" presStyleCnt="0"/>
      <dgm:spPr/>
    </dgm:pt>
    <dgm:pt modelId="{EBE7F049-7A97-4A53-AD69-FB8C4D833DC0}" type="pres">
      <dgm:prSet presAssocID="{CF6F1D23-4070-45D5-A4AA-E3BF4BA360BC}" presName="hierChild5" presStyleCnt="0"/>
      <dgm:spPr/>
    </dgm:pt>
    <dgm:pt modelId="{3A6C18D3-2C81-4B0E-B6AA-1853F0BD4F97}" type="pres">
      <dgm:prSet presAssocID="{8E476986-89DE-41E4-9826-B4D77234BEEE}" presName="Name37" presStyleLbl="parChTrans1D3" presStyleIdx="7" presStyleCnt="8"/>
      <dgm:spPr/>
      <dgm:t>
        <a:bodyPr/>
        <a:lstStyle/>
        <a:p>
          <a:endParaRPr lang="en-US"/>
        </a:p>
      </dgm:t>
    </dgm:pt>
    <dgm:pt modelId="{73B1304E-B5B5-4233-AD96-CF42948FE13A}" type="pres">
      <dgm:prSet presAssocID="{4394BE73-BE3E-4C15-B2D0-9944289A1BF1}" presName="hierRoot2" presStyleCnt="0">
        <dgm:presLayoutVars>
          <dgm:hierBranch val="init"/>
        </dgm:presLayoutVars>
      </dgm:prSet>
      <dgm:spPr/>
    </dgm:pt>
    <dgm:pt modelId="{4DF13FF7-0844-4336-9802-6EE43AFEEE0B}" type="pres">
      <dgm:prSet presAssocID="{4394BE73-BE3E-4C15-B2D0-9944289A1BF1}" presName="rootComposite" presStyleCnt="0"/>
      <dgm:spPr/>
    </dgm:pt>
    <dgm:pt modelId="{5143C43B-D74F-4437-940B-92F90C8017BB}" type="pres">
      <dgm:prSet presAssocID="{4394BE73-BE3E-4C15-B2D0-9944289A1BF1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AA7B44F-A121-4233-ADE9-345D5BDB89C8}" type="pres">
      <dgm:prSet presAssocID="{4394BE73-BE3E-4C15-B2D0-9944289A1BF1}" presName="rootConnector" presStyleLbl="node3" presStyleIdx="7" presStyleCnt="8"/>
      <dgm:spPr/>
      <dgm:t>
        <a:bodyPr/>
        <a:lstStyle/>
        <a:p>
          <a:endParaRPr lang="en-US"/>
        </a:p>
      </dgm:t>
    </dgm:pt>
    <dgm:pt modelId="{60235551-5C54-4F1A-BBFF-98CAD81B5737}" type="pres">
      <dgm:prSet presAssocID="{4394BE73-BE3E-4C15-B2D0-9944289A1BF1}" presName="hierChild4" presStyleCnt="0"/>
      <dgm:spPr/>
    </dgm:pt>
    <dgm:pt modelId="{EABC0549-166F-4A7D-97EE-ACF4C9D52D4C}" type="pres">
      <dgm:prSet presAssocID="{4394BE73-BE3E-4C15-B2D0-9944289A1BF1}" presName="hierChild5" presStyleCnt="0"/>
      <dgm:spPr/>
    </dgm:pt>
    <dgm:pt modelId="{D04D1B3E-0B8B-4AB3-B343-546664F48C0B}" type="pres">
      <dgm:prSet presAssocID="{D4E39D6D-2F17-4E21-AB28-8C14C3E34D9C}" presName="hierChild5" presStyleCnt="0"/>
      <dgm:spPr/>
    </dgm:pt>
    <dgm:pt modelId="{29521100-9E06-4A3A-9C9D-39D10966F705}" type="pres">
      <dgm:prSet presAssocID="{A55EADCE-55BC-4C21-9D9D-3D1FEE48245D}" presName="hierChild3" presStyleCnt="0"/>
      <dgm:spPr/>
    </dgm:pt>
  </dgm:ptLst>
  <dgm:cxnLst>
    <dgm:cxn modelId="{04B446E7-11CB-4D99-A11F-F51A744DC40A}" type="presOf" srcId="{A55EADCE-55BC-4C21-9D9D-3D1FEE48245D}" destId="{D612CF50-FD70-4551-BF15-38D06459EF8C}" srcOrd="1" destOrd="0" presId="urn:microsoft.com/office/officeart/2005/8/layout/orgChart1"/>
    <dgm:cxn modelId="{47B1E871-E267-4F73-9DA4-BB03C4FD685A}" srcId="{A5DB388E-2C75-49C7-A3B7-02A48E31BD19}" destId="{E09BDBD7-2D4E-4B9B-81A5-522BAA81ADB3}" srcOrd="0" destOrd="0" parTransId="{1E842816-54A4-4A54-B50A-E9FA08E044B9}" sibTransId="{22FB5BC7-34B0-4AFA-BA8D-CA8C0223B789}"/>
    <dgm:cxn modelId="{8BC39F16-C2E2-4481-9176-62FAFE1CEC53}" srcId="{D4E39D6D-2F17-4E21-AB28-8C14C3E34D9C}" destId="{4394BE73-BE3E-4C15-B2D0-9944289A1BF1}" srcOrd="1" destOrd="0" parTransId="{8E476986-89DE-41E4-9826-B4D77234BEEE}" sibTransId="{EED98D6B-95F6-45A4-9356-D8D604252B1F}"/>
    <dgm:cxn modelId="{017F6158-99CE-45D5-9EA3-315454A7347E}" type="presOf" srcId="{A5DB388E-2C75-49C7-A3B7-02A48E31BD19}" destId="{C81A599F-1A24-4608-BEAC-42926FA1847C}" srcOrd="1" destOrd="0" presId="urn:microsoft.com/office/officeart/2005/8/layout/orgChart1"/>
    <dgm:cxn modelId="{3864119D-32B8-404F-88E8-8198D4607860}" srcId="{16E0D351-8C7A-483A-975E-AB2E0B50255A}" destId="{F2DB221E-9B4C-438F-8B10-81C6A28F7106}" srcOrd="0" destOrd="0" parTransId="{1CC25A80-746F-499D-8004-598B473FEC3E}" sibTransId="{770A8832-06EE-493C-BAAA-EE3D0DB928D7}"/>
    <dgm:cxn modelId="{CEF272EA-4B7E-403A-A760-76C8A277ED07}" type="presOf" srcId="{F2DB221E-9B4C-438F-8B10-81C6A28F7106}" destId="{0D57A0B4-C02F-4816-90BC-F598F5C54FDF}" srcOrd="0" destOrd="0" presId="urn:microsoft.com/office/officeart/2005/8/layout/orgChart1"/>
    <dgm:cxn modelId="{007F7AC6-CFEF-4855-B57B-A6F689BB2CFB}" type="presOf" srcId="{D4E39D6D-2F17-4E21-AB28-8C14C3E34D9C}" destId="{067A87D1-4300-4142-A4FB-7F8B843CBD47}" srcOrd="0" destOrd="0" presId="urn:microsoft.com/office/officeart/2005/8/layout/orgChart1"/>
    <dgm:cxn modelId="{1741B1E3-9F66-4583-BD22-B131C3B39CBD}" srcId="{A55EADCE-55BC-4C21-9D9D-3D1FEE48245D}" destId="{D4E39D6D-2F17-4E21-AB28-8C14C3E34D9C}" srcOrd="3" destOrd="0" parTransId="{4ECF1BAE-B3BA-4057-B318-F95D6A742AD3}" sibTransId="{7ACB9DDD-808B-49C9-A12A-404CC5D7C890}"/>
    <dgm:cxn modelId="{63161D50-D17F-4E0F-9321-1170A7955A99}" srcId="{A55EADCE-55BC-4C21-9D9D-3D1FEE48245D}" destId="{16E0D351-8C7A-483A-975E-AB2E0B50255A}" srcOrd="2" destOrd="0" parTransId="{1AD320AD-5AAF-4ECB-979A-3D1547481E75}" sibTransId="{DCD15B52-3CC8-4009-9137-079EB227D12E}"/>
    <dgm:cxn modelId="{D8F1A336-8A94-43D3-841C-9DD08F364240}" type="presOf" srcId="{DE6D5B24-0928-4728-BABD-DF14D0DEEADA}" destId="{CECD702B-89DF-408B-8678-8ED2BEB5048D}" srcOrd="1" destOrd="0" presId="urn:microsoft.com/office/officeart/2005/8/layout/orgChart1"/>
    <dgm:cxn modelId="{2970D657-583B-4876-81C5-38E3048583A6}" type="presOf" srcId="{E09BDBD7-2D4E-4B9B-81A5-522BAA81ADB3}" destId="{B855521C-F4BE-4418-85CC-655FAFBA4563}" srcOrd="1" destOrd="0" presId="urn:microsoft.com/office/officeart/2005/8/layout/orgChart1"/>
    <dgm:cxn modelId="{6F0ECA14-3965-4DCF-B7DE-0209E5839565}" type="presOf" srcId="{8E476986-89DE-41E4-9826-B4D77234BEEE}" destId="{3A6C18D3-2C81-4B0E-B6AA-1853F0BD4F97}" srcOrd="0" destOrd="0" presId="urn:microsoft.com/office/officeart/2005/8/layout/orgChart1"/>
    <dgm:cxn modelId="{9E82224A-E71E-4E93-BAC8-A151DAB98A13}" type="presOf" srcId="{1E842816-54A4-4A54-B50A-E9FA08E044B9}" destId="{DB0F8E99-A6EF-434F-A652-53E2C1BC7363}" srcOrd="0" destOrd="0" presId="urn:microsoft.com/office/officeart/2005/8/layout/orgChart1"/>
    <dgm:cxn modelId="{81971DD4-8C8E-457E-85DB-25FECFAE1EBB}" type="presOf" srcId="{77411E57-B440-4910-B46F-18B558CC93BA}" destId="{E88E511B-5D05-4CC7-A6E0-E2351461B5CA}" srcOrd="0" destOrd="0" presId="urn:microsoft.com/office/officeart/2005/8/layout/orgChart1"/>
    <dgm:cxn modelId="{E0BF83EC-3DFA-4F10-BF1C-1940300DB9EB}" type="presOf" srcId="{4394BE73-BE3E-4C15-B2D0-9944289A1BF1}" destId="{5143C43B-D74F-4437-940B-92F90C8017BB}" srcOrd="0" destOrd="0" presId="urn:microsoft.com/office/officeart/2005/8/layout/orgChart1"/>
    <dgm:cxn modelId="{E46FADCB-EBD9-442E-81B1-4A08A483E336}" type="presOf" srcId="{16E0D351-8C7A-483A-975E-AB2E0B50255A}" destId="{1C7AA579-EE55-4CB4-A4DA-7B06FA1ADDF0}" srcOrd="0" destOrd="0" presId="urn:microsoft.com/office/officeart/2005/8/layout/orgChart1"/>
    <dgm:cxn modelId="{01C9AB46-2B41-4E01-BD4F-1E38FE3F19A6}" type="presOf" srcId="{CF6F1D23-4070-45D5-A4AA-E3BF4BA360BC}" destId="{0C7E206B-9E75-4CBE-AC34-9F3B7A014146}" srcOrd="1" destOrd="0" presId="urn:microsoft.com/office/officeart/2005/8/layout/orgChart1"/>
    <dgm:cxn modelId="{D0923A0E-2953-4A05-BD29-2E5DB9B8B186}" type="presOf" srcId="{A55EADCE-55BC-4C21-9D9D-3D1FEE48245D}" destId="{B17AEE28-21AE-4509-94A5-EBD9376FFD58}" srcOrd="0" destOrd="0" presId="urn:microsoft.com/office/officeart/2005/8/layout/orgChart1"/>
    <dgm:cxn modelId="{3ED0399E-A930-4BE1-B6B7-F24D98056C80}" type="presOf" srcId="{1CC25A80-746F-499D-8004-598B473FEC3E}" destId="{9560E319-DDAF-4659-880F-4C89290E3AA7}" srcOrd="0" destOrd="0" presId="urn:microsoft.com/office/officeart/2005/8/layout/orgChart1"/>
    <dgm:cxn modelId="{689262E2-BE6F-4335-8A4E-F3FB6AAD8516}" type="presOf" srcId="{5A78727D-A94D-43CD-8480-3985CC993B55}" destId="{68D8538A-9943-45FA-979D-F60F566CE9D1}" srcOrd="1" destOrd="0" presId="urn:microsoft.com/office/officeart/2005/8/layout/orgChart1"/>
    <dgm:cxn modelId="{8C232672-CCA7-4D62-80FE-84B49A40515E}" type="presOf" srcId="{546B244B-B299-41B3-BD5B-7701B261FA15}" destId="{EAF72B3F-C1B6-4FAC-B269-E06EF3AD79EE}" srcOrd="0" destOrd="0" presId="urn:microsoft.com/office/officeart/2005/8/layout/orgChart1"/>
    <dgm:cxn modelId="{917270E2-E573-49AB-8F3C-E3AA24DBF089}" srcId="{81E1306C-5CBD-4562-A2EC-76D5E295C6E5}" destId="{A55EADCE-55BC-4C21-9D9D-3D1FEE48245D}" srcOrd="0" destOrd="0" parTransId="{FAA8B361-9418-4E3C-8A28-68F4128F9E1D}" sibTransId="{720CEAEA-2764-4E89-821D-D52C530E8AE6}"/>
    <dgm:cxn modelId="{3D8A7249-F07C-4635-AB60-D2110F444AED}" type="presOf" srcId="{F2DB221E-9B4C-438F-8B10-81C6A28F7106}" destId="{91043E14-8F17-46C6-A5D1-56382AACA733}" srcOrd="1" destOrd="0" presId="urn:microsoft.com/office/officeart/2005/8/layout/orgChart1"/>
    <dgm:cxn modelId="{3768E540-D168-4701-ACF2-6ED0D54D5E57}" type="presOf" srcId="{5A78727D-A94D-43CD-8480-3985CC993B55}" destId="{282364F3-93A3-4A7E-AEAC-9615490DD19E}" srcOrd="0" destOrd="0" presId="urn:microsoft.com/office/officeart/2005/8/layout/orgChart1"/>
    <dgm:cxn modelId="{012A6B53-DE8A-463E-8F60-9FA6E4AD93CB}" srcId="{16E0D351-8C7A-483A-975E-AB2E0B50255A}" destId="{7375712D-8CDB-4C1C-B152-EF4E5512717B}" srcOrd="1" destOrd="0" parTransId="{546B244B-B299-41B3-BD5B-7701B261FA15}" sibTransId="{82AEDB6C-6B0B-440D-8930-9B37071ED0FE}"/>
    <dgm:cxn modelId="{99984F26-F047-4F0D-846D-7E20BBE7C49C}" type="presOf" srcId="{DE6D5B24-0928-4728-BABD-DF14D0DEEADA}" destId="{862A87A2-200C-4B99-BAAB-5AB25B9F2E7E}" srcOrd="0" destOrd="0" presId="urn:microsoft.com/office/officeart/2005/8/layout/orgChart1"/>
    <dgm:cxn modelId="{E36AA852-F6FC-4C2E-8AC1-B7780F50C115}" srcId="{D4E39D6D-2F17-4E21-AB28-8C14C3E34D9C}" destId="{CF6F1D23-4070-45D5-A4AA-E3BF4BA360BC}" srcOrd="0" destOrd="0" parTransId="{66B782F2-1EE0-452A-8EBF-7EE130E94947}" sibTransId="{0F12C452-2A0F-42A4-94A7-AB95118F4803}"/>
    <dgm:cxn modelId="{5441C517-50E9-45B9-819B-042E7E4CFF8D}" srcId="{B34F61EC-414B-4B50-983C-D2BD2AA0EC0B}" destId="{D92381B6-08B1-44D4-B445-ABA2522D1232}" srcOrd="1" destOrd="0" parTransId="{558FEC01-E65C-4F5A-B2E2-D798A5D49B20}" sibTransId="{088E24B9-731D-437E-81B0-5928605329E3}"/>
    <dgm:cxn modelId="{19AA93A9-9305-4D8D-A22D-5BB67C3A2224}" type="presOf" srcId="{D92381B6-08B1-44D4-B445-ABA2522D1232}" destId="{90D0A973-E31A-4546-9256-A21C4BF403B1}" srcOrd="0" destOrd="0" presId="urn:microsoft.com/office/officeart/2005/8/layout/orgChart1"/>
    <dgm:cxn modelId="{A147725B-F982-40CD-B607-1C2EDA4D4389}" type="presOf" srcId="{558FEC01-E65C-4F5A-B2E2-D798A5D49B20}" destId="{E19A0610-04A2-432A-B029-D6DFBD07BCA0}" srcOrd="0" destOrd="0" presId="urn:microsoft.com/office/officeart/2005/8/layout/orgChart1"/>
    <dgm:cxn modelId="{B06E980D-6EC4-490B-9674-70452B6E2CD0}" type="presOf" srcId="{7375712D-8CDB-4C1C-B152-EF4E5512717B}" destId="{4C87F1C3-2691-45BD-AFD0-E21281560188}" srcOrd="0" destOrd="0" presId="urn:microsoft.com/office/officeart/2005/8/layout/orgChart1"/>
    <dgm:cxn modelId="{6B723062-200A-4406-B887-08FE63FCE22D}" type="presOf" srcId="{43C2C263-DE4A-47CB-9579-C2D916D0AE8D}" destId="{5370CA59-29A4-4F0E-9B56-212042C59231}" srcOrd="0" destOrd="0" presId="urn:microsoft.com/office/officeart/2005/8/layout/orgChart1"/>
    <dgm:cxn modelId="{09E832BC-F8CF-4B42-A97C-8CCC4A1B8705}" type="presOf" srcId="{16E0D351-8C7A-483A-975E-AB2E0B50255A}" destId="{775B98D7-7F41-47FF-858E-CAEC6C44E5D0}" srcOrd="1" destOrd="0" presId="urn:microsoft.com/office/officeart/2005/8/layout/orgChart1"/>
    <dgm:cxn modelId="{D5BC4BCF-C0AB-4BD1-ACD3-8BCA8E58E3E3}" type="presOf" srcId="{81E1306C-5CBD-4562-A2EC-76D5E295C6E5}" destId="{48F634AF-B5F4-4FC7-97B9-B852432AFE96}" srcOrd="0" destOrd="0" presId="urn:microsoft.com/office/officeart/2005/8/layout/orgChart1"/>
    <dgm:cxn modelId="{99AC7342-7352-42D0-AF46-A49AB1D59522}" type="presOf" srcId="{1AD320AD-5AAF-4ECB-979A-3D1547481E75}" destId="{F3B0246C-3740-4C3D-831C-FD07CFC35BF1}" srcOrd="0" destOrd="0" presId="urn:microsoft.com/office/officeart/2005/8/layout/orgChart1"/>
    <dgm:cxn modelId="{AE75C65A-34AE-43D5-87A6-66D39323EB7C}" type="presOf" srcId="{4394BE73-BE3E-4C15-B2D0-9944289A1BF1}" destId="{3AA7B44F-A121-4233-ADE9-345D5BDB89C8}" srcOrd="1" destOrd="0" presId="urn:microsoft.com/office/officeart/2005/8/layout/orgChart1"/>
    <dgm:cxn modelId="{5B6B2761-0DEA-4CB1-A847-890CC88259AE}" srcId="{A55EADCE-55BC-4C21-9D9D-3D1FEE48245D}" destId="{A5DB388E-2C75-49C7-A3B7-02A48E31BD19}" srcOrd="0" destOrd="0" parTransId="{43C2C263-DE4A-47CB-9579-C2D916D0AE8D}" sibTransId="{587627EB-92B6-4A36-B020-AADC357233A7}"/>
    <dgm:cxn modelId="{286A1926-C8F0-4975-97AD-DE23722C02D4}" srcId="{B34F61EC-414B-4B50-983C-D2BD2AA0EC0B}" destId="{5A78727D-A94D-43CD-8480-3985CC993B55}" srcOrd="0" destOrd="0" parTransId="{77411E57-B440-4910-B46F-18B558CC93BA}" sibTransId="{62ADCC76-4725-4E3B-82FD-8B27F2833144}"/>
    <dgm:cxn modelId="{82776304-02AE-4B18-82C0-63857FDCA61C}" type="presOf" srcId="{D92381B6-08B1-44D4-B445-ABA2522D1232}" destId="{4C36AFD1-6FFC-4511-8DBC-73B720B5276F}" srcOrd="1" destOrd="0" presId="urn:microsoft.com/office/officeart/2005/8/layout/orgChart1"/>
    <dgm:cxn modelId="{02C6A41F-27A0-4FC7-881E-F4193E190193}" type="presOf" srcId="{B34F61EC-414B-4B50-983C-D2BD2AA0EC0B}" destId="{476B9493-A438-4DD8-8153-AA99EAA6732F}" srcOrd="0" destOrd="0" presId="urn:microsoft.com/office/officeart/2005/8/layout/orgChart1"/>
    <dgm:cxn modelId="{34034400-2B8C-4F91-BDD0-C2246A4EEBB4}" type="presOf" srcId="{A5DB388E-2C75-49C7-A3B7-02A48E31BD19}" destId="{41826821-A915-4C03-A6EE-7A76B9BE058C}" srcOrd="0" destOrd="0" presId="urn:microsoft.com/office/officeart/2005/8/layout/orgChart1"/>
    <dgm:cxn modelId="{D851B2B8-CB0A-42B6-BF54-D453290D19E4}" srcId="{A5DB388E-2C75-49C7-A3B7-02A48E31BD19}" destId="{DE6D5B24-0928-4728-BABD-DF14D0DEEADA}" srcOrd="1" destOrd="0" parTransId="{D74B4C3B-BC14-4BBA-82FE-5B873CA16142}" sibTransId="{2F296788-6B4C-49B5-B8D6-679B79BD315A}"/>
    <dgm:cxn modelId="{6CC4AD66-6E4D-48C9-A13F-C9E44124B8B3}" type="presOf" srcId="{D4E39D6D-2F17-4E21-AB28-8C14C3E34D9C}" destId="{CD9D7AF3-92DE-4F76-AA11-CD2514058039}" srcOrd="1" destOrd="0" presId="urn:microsoft.com/office/officeart/2005/8/layout/orgChart1"/>
    <dgm:cxn modelId="{B01791F1-893A-47F5-A292-32699E022263}" type="presOf" srcId="{4ECF1BAE-B3BA-4057-B318-F95D6A742AD3}" destId="{EF3519A0-D31A-462E-8E1A-690E2D24BF8B}" srcOrd="0" destOrd="0" presId="urn:microsoft.com/office/officeart/2005/8/layout/orgChart1"/>
    <dgm:cxn modelId="{AACB92BE-7458-4431-88F7-3282E6034379}" type="presOf" srcId="{E09BDBD7-2D4E-4B9B-81A5-522BAA81ADB3}" destId="{DB57082E-5C42-46CD-BCDA-F76F82ABC76B}" srcOrd="0" destOrd="0" presId="urn:microsoft.com/office/officeart/2005/8/layout/orgChart1"/>
    <dgm:cxn modelId="{F9578C28-83E5-4789-9B0D-07499CDCAD09}" type="presOf" srcId="{B34F61EC-414B-4B50-983C-D2BD2AA0EC0B}" destId="{3F31F76E-F35A-4ECD-B4A0-E8B678D9ADD7}" srcOrd="1" destOrd="0" presId="urn:microsoft.com/office/officeart/2005/8/layout/orgChart1"/>
    <dgm:cxn modelId="{8A23FFEB-4F48-4590-9F54-E3CB3DACC187}" type="presOf" srcId="{7375712D-8CDB-4C1C-B152-EF4E5512717B}" destId="{CAF68645-21D6-45C4-8E68-7F47FD4E8E6B}" srcOrd="1" destOrd="0" presId="urn:microsoft.com/office/officeart/2005/8/layout/orgChart1"/>
    <dgm:cxn modelId="{395221A9-D93E-43C5-8A42-DDA04BBB1A50}" type="presOf" srcId="{66B782F2-1EE0-452A-8EBF-7EE130E94947}" destId="{B8A4EEE8-D36D-4EFF-9C07-24309B6C98F8}" srcOrd="0" destOrd="0" presId="urn:microsoft.com/office/officeart/2005/8/layout/orgChart1"/>
    <dgm:cxn modelId="{627D54DE-2B1E-4DC5-A2E2-753538DE7470}" srcId="{A55EADCE-55BC-4C21-9D9D-3D1FEE48245D}" destId="{B34F61EC-414B-4B50-983C-D2BD2AA0EC0B}" srcOrd="1" destOrd="0" parTransId="{7147371E-A128-4234-B66C-94819C16C3C8}" sibTransId="{4BEAD975-2C28-4395-9FE5-557EF43E3AFA}"/>
    <dgm:cxn modelId="{FCC63672-1D71-4CAA-AA97-91ECB36B2D10}" type="presOf" srcId="{D74B4C3B-BC14-4BBA-82FE-5B873CA16142}" destId="{0A9BE894-02C0-4549-A380-1D51D62B49CF}" srcOrd="0" destOrd="0" presId="urn:microsoft.com/office/officeart/2005/8/layout/orgChart1"/>
    <dgm:cxn modelId="{4EF52B39-932E-41A6-80FB-CAE7272B5620}" type="presOf" srcId="{7147371E-A128-4234-B66C-94819C16C3C8}" destId="{F4069DAC-D054-420D-AD23-0EE9A86A74EB}" srcOrd="0" destOrd="0" presId="urn:microsoft.com/office/officeart/2005/8/layout/orgChart1"/>
    <dgm:cxn modelId="{F899B6E9-1F57-4AF1-BED3-E14CA7351492}" type="presOf" srcId="{CF6F1D23-4070-45D5-A4AA-E3BF4BA360BC}" destId="{93C54E2A-3A35-4003-85D8-5031D855E060}" srcOrd="0" destOrd="0" presId="urn:microsoft.com/office/officeart/2005/8/layout/orgChart1"/>
    <dgm:cxn modelId="{CF5E0D30-E31C-456B-976C-107247616AB0}" type="presParOf" srcId="{48F634AF-B5F4-4FC7-97B9-B852432AFE96}" destId="{D10FEEA4-0A0C-463D-9E2C-27F7C7E1ABF3}" srcOrd="0" destOrd="0" presId="urn:microsoft.com/office/officeart/2005/8/layout/orgChart1"/>
    <dgm:cxn modelId="{9C653E62-24F2-425C-B90E-B35F06685861}" type="presParOf" srcId="{D10FEEA4-0A0C-463D-9E2C-27F7C7E1ABF3}" destId="{B97DC4C0-9C14-473C-8C94-A5BE97F80532}" srcOrd="0" destOrd="0" presId="urn:microsoft.com/office/officeart/2005/8/layout/orgChart1"/>
    <dgm:cxn modelId="{8231CA43-A1A9-41E1-AFBD-BE08D5EDC55D}" type="presParOf" srcId="{B97DC4C0-9C14-473C-8C94-A5BE97F80532}" destId="{B17AEE28-21AE-4509-94A5-EBD9376FFD58}" srcOrd="0" destOrd="0" presId="urn:microsoft.com/office/officeart/2005/8/layout/orgChart1"/>
    <dgm:cxn modelId="{A6BBEAAF-1558-45A2-885B-ECF12365D7EC}" type="presParOf" srcId="{B97DC4C0-9C14-473C-8C94-A5BE97F80532}" destId="{D612CF50-FD70-4551-BF15-38D06459EF8C}" srcOrd="1" destOrd="0" presId="urn:microsoft.com/office/officeart/2005/8/layout/orgChart1"/>
    <dgm:cxn modelId="{14EDA814-3AC0-45DD-A9AC-8360A77BFD52}" type="presParOf" srcId="{D10FEEA4-0A0C-463D-9E2C-27F7C7E1ABF3}" destId="{A7798198-2C13-4AB2-83AC-A6B5470E53FA}" srcOrd="1" destOrd="0" presId="urn:microsoft.com/office/officeart/2005/8/layout/orgChart1"/>
    <dgm:cxn modelId="{4C0C0737-D50F-4CF6-8D4C-3894DB45D01F}" type="presParOf" srcId="{A7798198-2C13-4AB2-83AC-A6B5470E53FA}" destId="{5370CA59-29A4-4F0E-9B56-212042C59231}" srcOrd="0" destOrd="0" presId="urn:microsoft.com/office/officeart/2005/8/layout/orgChart1"/>
    <dgm:cxn modelId="{D8400430-5301-47E3-89B0-7DD48A97BAA3}" type="presParOf" srcId="{A7798198-2C13-4AB2-83AC-A6B5470E53FA}" destId="{A4108EEF-C95E-41AA-B84D-2F279EB561AB}" srcOrd="1" destOrd="0" presId="urn:microsoft.com/office/officeart/2005/8/layout/orgChart1"/>
    <dgm:cxn modelId="{82B9DCF4-E765-4A4D-97DF-72A2AD32328E}" type="presParOf" srcId="{A4108EEF-C95E-41AA-B84D-2F279EB561AB}" destId="{5F89F883-668F-4295-9FD4-A092CF0798A2}" srcOrd="0" destOrd="0" presId="urn:microsoft.com/office/officeart/2005/8/layout/orgChart1"/>
    <dgm:cxn modelId="{7E6C174B-F1E4-4E9E-B753-EB0AF39990C3}" type="presParOf" srcId="{5F89F883-668F-4295-9FD4-A092CF0798A2}" destId="{41826821-A915-4C03-A6EE-7A76B9BE058C}" srcOrd="0" destOrd="0" presId="urn:microsoft.com/office/officeart/2005/8/layout/orgChart1"/>
    <dgm:cxn modelId="{C9585773-45A2-4D63-B1A7-791AC68CE74A}" type="presParOf" srcId="{5F89F883-668F-4295-9FD4-A092CF0798A2}" destId="{C81A599F-1A24-4608-BEAC-42926FA1847C}" srcOrd="1" destOrd="0" presId="urn:microsoft.com/office/officeart/2005/8/layout/orgChart1"/>
    <dgm:cxn modelId="{FF38472D-0AEA-4004-8EA8-8AFBA5BD292A}" type="presParOf" srcId="{A4108EEF-C95E-41AA-B84D-2F279EB561AB}" destId="{F8B20A87-0095-4448-A7E2-FA6CCF07091F}" srcOrd="1" destOrd="0" presId="urn:microsoft.com/office/officeart/2005/8/layout/orgChart1"/>
    <dgm:cxn modelId="{0E222EE7-4198-4277-B6F8-D04CD97E359E}" type="presParOf" srcId="{F8B20A87-0095-4448-A7E2-FA6CCF07091F}" destId="{DB0F8E99-A6EF-434F-A652-53E2C1BC7363}" srcOrd="0" destOrd="0" presId="urn:microsoft.com/office/officeart/2005/8/layout/orgChart1"/>
    <dgm:cxn modelId="{D10C4B13-A80E-4F1C-B256-8560920E032C}" type="presParOf" srcId="{F8B20A87-0095-4448-A7E2-FA6CCF07091F}" destId="{008CB75C-293C-4244-80B3-95F83A8D0118}" srcOrd="1" destOrd="0" presId="urn:microsoft.com/office/officeart/2005/8/layout/orgChart1"/>
    <dgm:cxn modelId="{A7CE62DC-BBB7-4764-9A8C-C58BAF9CACB1}" type="presParOf" srcId="{008CB75C-293C-4244-80B3-95F83A8D0118}" destId="{B07B8236-80DD-4DAA-8042-93C8118A99B0}" srcOrd="0" destOrd="0" presId="urn:microsoft.com/office/officeart/2005/8/layout/orgChart1"/>
    <dgm:cxn modelId="{317DB8DC-3FF4-4305-A40D-FF7E5E1FBD86}" type="presParOf" srcId="{B07B8236-80DD-4DAA-8042-93C8118A99B0}" destId="{DB57082E-5C42-46CD-BCDA-F76F82ABC76B}" srcOrd="0" destOrd="0" presId="urn:microsoft.com/office/officeart/2005/8/layout/orgChart1"/>
    <dgm:cxn modelId="{6FF1A039-A6EC-4BED-B448-923C32C5910A}" type="presParOf" srcId="{B07B8236-80DD-4DAA-8042-93C8118A99B0}" destId="{B855521C-F4BE-4418-85CC-655FAFBA4563}" srcOrd="1" destOrd="0" presId="urn:microsoft.com/office/officeart/2005/8/layout/orgChart1"/>
    <dgm:cxn modelId="{20C9B968-2119-4F6F-9538-3A8A92C34D86}" type="presParOf" srcId="{008CB75C-293C-4244-80B3-95F83A8D0118}" destId="{24918BE2-8216-4696-B116-47030A808254}" srcOrd="1" destOrd="0" presId="urn:microsoft.com/office/officeart/2005/8/layout/orgChart1"/>
    <dgm:cxn modelId="{93877F5A-F9F6-42BE-BB37-5A2553BA1F84}" type="presParOf" srcId="{008CB75C-293C-4244-80B3-95F83A8D0118}" destId="{E36E8AB8-B421-4F7E-8618-71EE8749ACE4}" srcOrd="2" destOrd="0" presId="urn:microsoft.com/office/officeart/2005/8/layout/orgChart1"/>
    <dgm:cxn modelId="{ED372418-A112-404C-A0FA-5DCD878FA385}" type="presParOf" srcId="{F8B20A87-0095-4448-A7E2-FA6CCF07091F}" destId="{0A9BE894-02C0-4549-A380-1D51D62B49CF}" srcOrd="2" destOrd="0" presId="urn:microsoft.com/office/officeart/2005/8/layout/orgChart1"/>
    <dgm:cxn modelId="{BE0B7436-6BD0-496E-8A7B-DB8C25C5B55E}" type="presParOf" srcId="{F8B20A87-0095-4448-A7E2-FA6CCF07091F}" destId="{DD67B9A1-1F05-4BD7-819E-3E2C09BE3600}" srcOrd="3" destOrd="0" presId="urn:microsoft.com/office/officeart/2005/8/layout/orgChart1"/>
    <dgm:cxn modelId="{19F72289-1B16-47F9-A46D-F2967791B750}" type="presParOf" srcId="{DD67B9A1-1F05-4BD7-819E-3E2C09BE3600}" destId="{D1F67244-AF46-4479-9C67-09B9C345CA28}" srcOrd="0" destOrd="0" presId="urn:microsoft.com/office/officeart/2005/8/layout/orgChart1"/>
    <dgm:cxn modelId="{F8483C1D-8368-4438-8930-9E2951529AB2}" type="presParOf" srcId="{D1F67244-AF46-4479-9C67-09B9C345CA28}" destId="{862A87A2-200C-4B99-BAAB-5AB25B9F2E7E}" srcOrd="0" destOrd="0" presId="urn:microsoft.com/office/officeart/2005/8/layout/orgChart1"/>
    <dgm:cxn modelId="{7C4A51B2-7883-4CF0-AD01-38ACB2772087}" type="presParOf" srcId="{D1F67244-AF46-4479-9C67-09B9C345CA28}" destId="{CECD702B-89DF-408B-8678-8ED2BEB5048D}" srcOrd="1" destOrd="0" presId="urn:microsoft.com/office/officeart/2005/8/layout/orgChart1"/>
    <dgm:cxn modelId="{062C94A5-668A-479D-9915-6FE04259124B}" type="presParOf" srcId="{DD67B9A1-1F05-4BD7-819E-3E2C09BE3600}" destId="{27EC442F-6F78-4B99-8E6E-D03422C78578}" srcOrd="1" destOrd="0" presId="urn:microsoft.com/office/officeart/2005/8/layout/orgChart1"/>
    <dgm:cxn modelId="{FC44B49E-E91D-4DCB-A812-FB16C9229940}" type="presParOf" srcId="{DD67B9A1-1F05-4BD7-819E-3E2C09BE3600}" destId="{5617D309-0285-49B5-9A0A-98984A1CDC8E}" srcOrd="2" destOrd="0" presId="urn:microsoft.com/office/officeart/2005/8/layout/orgChart1"/>
    <dgm:cxn modelId="{C5C774CE-A814-422F-9463-DDDECF59A72B}" type="presParOf" srcId="{A4108EEF-C95E-41AA-B84D-2F279EB561AB}" destId="{7562A4FB-C1D7-4D7A-A3BF-C6ABA8FB13D0}" srcOrd="2" destOrd="0" presId="urn:microsoft.com/office/officeart/2005/8/layout/orgChart1"/>
    <dgm:cxn modelId="{A762EF37-BDBE-423A-A7C6-44E7C1063630}" type="presParOf" srcId="{A7798198-2C13-4AB2-83AC-A6B5470E53FA}" destId="{F4069DAC-D054-420D-AD23-0EE9A86A74EB}" srcOrd="2" destOrd="0" presId="urn:microsoft.com/office/officeart/2005/8/layout/orgChart1"/>
    <dgm:cxn modelId="{1CE78A71-CDA1-443C-966C-AB230D1B735F}" type="presParOf" srcId="{A7798198-2C13-4AB2-83AC-A6B5470E53FA}" destId="{A7B4E265-6451-4B77-B5B5-751700C23E7A}" srcOrd="3" destOrd="0" presId="urn:microsoft.com/office/officeart/2005/8/layout/orgChart1"/>
    <dgm:cxn modelId="{E2E3012A-C019-4E11-8106-5DE476145204}" type="presParOf" srcId="{A7B4E265-6451-4B77-B5B5-751700C23E7A}" destId="{7609F95B-4CFE-4797-8BFB-2F12EE356F82}" srcOrd="0" destOrd="0" presId="urn:microsoft.com/office/officeart/2005/8/layout/orgChart1"/>
    <dgm:cxn modelId="{099BE82F-648B-4C76-B4A6-28848F0F1EF4}" type="presParOf" srcId="{7609F95B-4CFE-4797-8BFB-2F12EE356F82}" destId="{476B9493-A438-4DD8-8153-AA99EAA6732F}" srcOrd="0" destOrd="0" presId="urn:microsoft.com/office/officeart/2005/8/layout/orgChart1"/>
    <dgm:cxn modelId="{C0C2D79B-7D65-4732-86A0-81F70B948085}" type="presParOf" srcId="{7609F95B-4CFE-4797-8BFB-2F12EE356F82}" destId="{3F31F76E-F35A-4ECD-B4A0-E8B678D9ADD7}" srcOrd="1" destOrd="0" presId="urn:microsoft.com/office/officeart/2005/8/layout/orgChart1"/>
    <dgm:cxn modelId="{2CCE4E45-793D-4ABC-BEBE-45A65D096305}" type="presParOf" srcId="{A7B4E265-6451-4B77-B5B5-751700C23E7A}" destId="{A82AA402-7AA7-4042-9457-B6484FFCDAC9}" srcOrd="1" destOrd="0" presId="urn:microsoft.com/office/officeart/2005/8/layout/orgChart1"/>
    <dgm:cxn modelId="{C2122F31-76E8-4098-A986-E91B17011694}" type="presParOf" srcId="{A82AA402-7AA7-4042-9457-B6484FFCDAC9}" destId="{E88E511B-5D05-4CC7-A6E0-E2351461B5CA}" srcOrd="0" destOrd="0" presId="urn:microsoft.com/office/officeart/2005/8/layout/orgChart1"/>
    <dgm:cxn modelId="{5ACE2285-AA40-49CE-9998-8B64E3EFC176}" type="presParOf" srcId="{A82AA402-7AA7-4042-9457-B6484FFCDAC9}" destId="{84E428BF-1BF3-4BF0-A0BC-55CCFE3F805B}" srcOrd="1" destOrd="0" presId="urn:microsoft.com/office/officeart/2005/8/layout/orgChart1"/>
    <dgm:cxn modelId="{FB3BE017-D727-4BFF-A9F5-52263474D309}" type="presParOf" srcId="{84E428BF-1BF3-4BF0-A0BC-55CCFE3F805B}" destId="{8DB27127-875A-4207-98C0-FAC6062107C7}" srcOrd="0" destOrd="0" presId="urn:microsoft.com/office/officeart/2005/8/layout/orgChart1"/>
    <dgm:cxn modelId="{8FB65782-03EE-4797-A987-2C42C0D414F7}" type="presParOf" srcId="{8DB27127-875A-4207-98C0-FAC6062107C7}" destId="{282364F3-93A3-4A7E-AEAC-9615490DD19E}" srcOrd="0" destOrd="0" presId="urn:microsoft.com/office/officeart/2005/8/layout/orgChart1"/>
    <dgm:cxn modelId="{385C4AE3-823A-4B59-8A09-CCEE09AC32B6}" type="presParOf" srcId="{8DB27127-875A-4207-98C0-FAC6062107C7}" destId="{68D8538A-9943-45FA-979D-F60F566CE9D1}" srcOrd="1" destOrd="0" presId="urn:microsoft.com/office/officeart/2005/8/layout/orgChart1"/>
    <dgm:cxn modelId="{77B7C04E-64C9-4BCB-9838-ECEA45881EF6}" type="presParOf" srcId="{84E428BF-1BF3-4BF0-A0BC-55CCFE3F805B}" destId="{F80CBAFC-0540-435F-99D5-0CFEDA922678}" srcOrd="1" destOrd="0" presId="urn:microsoft.com/office/officeart/2005/8/layout/orgChart1"/>
    <dgm:cxn modelId="{C85BD604-E81D-431E-AF4E-3A5064374863}" type="presParOf" srcId="{84E428BF-1BF3-4BF0-A0BC-55CCFE3F805B}" destId="{26E3EAB9-F88A-453D-B34B-7015EB530610}" srcOrd="2" destOrd="0" presId="urn:microsoft.com/office/officeart/2005/8/layout/orgChart1"/>
    <dgm:cxn modelId="{639ECE6B-6878-4411-95ED-A77806209B29}" type="presParOf" srcId="{A82AA402-7AA7-4042-9457-B6484FFCDAC9}" destId="{E19A0610-04A2-432A-B029-D6DFBD07BCA0}" srcOrd="2" destOrd="0" presId="urn:microsoft.com/office/officeart/2005/8/layout/orgChart1"/>
    <dgm:cxn modelId="{F9DF4D10-2E4E-47EE-BE8B-FA5A152F9D77}" type="presParOf" srcId="{A82AA402-7AA7-4042-9457-B6484FFCDAC9}" destId="{4B5FCA53-ADE2-4CAD-9C79-C35002CCC215}" srcOrd="3" destOrd="0" presId="urn:microsoft.com/office/officeart/2005/8/layout/orgChart1"/>
    <dgm:cxn modelId="{7B24298E-AD57-4E7C-B049-52BD54298198}" type="presParOf" srcId="{4B5FCA53-ADE2-4CAD-9C79-C35002CCC215}" destId="{982815F8-AE60-49D8-AC95-74A634BAB49E}" srcOrd="0" destOrd="0" presId="urn:microsoft.com/office/officeart/2005/8/layout/orgChart1"/>
    <dgm:cxn modelId="{A1CCF064-79C3-45C0-BEE8-CF1DE907AD0E}" type="presParOf" srcId="{982815F8-AE60-49D8-AC95-74A634BAB49E}" destId="{90D0A973-E31A-4546-9256-A21C4BF403B1}" srcOrd="0" destOrd="0" presId="urn:microsoft.com/office/officeart/2005/8/layout/orgChart1"/>
    <dgm:cxn modelId="{F6427AD0-5494-494E-B9E8-90B31E1B94DB}" type="presParOf" srcId="{982815F8-AE60-49D8-AC95-74A634BAB49E}" destId="{4C36AFD1-6FFC-4511-8DBC-73B720B5276F}" srcOrd="1" destOrd="0" presId="urn:microsoft.com/office/officeart/2005/8/layout/orgChart1"/>
    <dgm:cxn modelId="{D0592D85-430E-4984-B2DB-7FFBAE90B06A}" type="presParOf" srcId="{4B5FCA53-ADE2-4CAD-9C79-C35002CCC215}" destId="{0AD17B68-1CBE-455A-A6AC-5663BEAF606A}" srcOrd="1" destOrd="0" presId="urn:microsoft.com/office/officeart/2005/8/layout/orgChart1"/>
    <dgm:cxn modelId="{E7AE0983-5835-45B8-A397-EE30A93749BE}" type="presParOf" srcId="{4B5FCA53-ADE2-4CAD-9C79-C35002CCC215}" destId="{9377DB10-B1B8-4DE4-B153-9B8B9740EF18}" srcOrd="2" destOrd="0" presId="urn:microsoft.com/office/officeart/2005/8/layout/orgChart1"/>
    <dgm:cxn modelId="{101D4F9B-C04D-4460-A253-476F779AB9D4}" type="presParOf" srcId="{A7B4E265-6451-4B77-B5B5-751700C23E7A}" destId="{ACDE91D3-D356-4637-AF96-8FFCBD81949B}" srcOrd="2" destOrd="0" presId="urn:microsoft.com/office/officeart/2005/8/layout/orgChart1"/>
    <dgm:cxn modelId="{6229D796-485B-4836-B5D2-F696B0AE4F1F}" type="presParOf" srcId="{A7798198-2C13-4AB2-83AC-A6B5470E53FA}" destId="{F3B0246C-3740-4C3D-831C-FD07CFC35BF1}" srcOrd="4" destOrd="0" presId="urn:microsoft.com/office/officeart/2005/8/layout/orgChart1"/>
    <dgm:cxn modelId="{EDEA9E82-60CD-49E6-BF1B-3A6EEE5CE466}" type="presParOf" srcId="{A7798198-2C13-4AB2-83AC-A6B5470E53FA}" destId="{38382C01-647B-428B-93DB-4065ED21FBD7}" srcOrd="5" destOrd="0" presId="urn:microsoft.com/office/officeart/2005/8/layout/orgChart1"/>
    <dgm:cxn modelId="{E6BAEAA9-7F8A-4E15-9BC4-F685AB37FE2D}" type="presParOf" srcId="{38382C01-647B-428B-93DB-4065ED21FBD7}" destId="{85E2148B-93E5-4464-BACE-93B442FFDD7B}" srcOrd="0" destOrd="0" presId="urn:microsoft.com/office/officeart/2005/8/layout/orgChart1"/>
    <dgm:cxn modelId="{FD40BB12-9777-48E5-B757-1EE254167711}" type="presParOf" srcId="{85E2148B-93E5-4464-BACE-93B442FFDD7B}" destId="{1C7AA579-EE55-4CB4-A4DA-7B06FA1ADDF0}" srcOrd="0" destOrd="0" presId="urn:microsoft.com/office/officeart/2005/8/layout/orgChart1"/>
    <dgm:cxn modelId="{0E86BB36-0C31-4E0C-A286-02AC2DD90B48}" type="presParOf" srcId="{85E2148B-93E5-4464-BACE-93B442FFDD7B}" destId="{775B98D7-7F41-47FF-858E-CAEC6C44E5D0}" srcOrd="1" destOrd="0" presId="urn:microsoft.com/office/officeart/2005/8/layout/orgChart1"/>
    <dgm:cxn modelId="{EF191B25-0115-4BD1-85DA-7ED5135A4148}" type="presParOf" srcId="{38382C01-647B-428B-93DB-4065ED21FBD7}" destId="{9F5DBDD3-2891-44FD-B42B-2D7D057065E1}" srcOrd="1" destOrd="0" presId="urn:microsoft.com/office/officeart/2005/8/layout/orgChart1"/>
    <dgm:cxn modelId="{E1F1FA7A-BA5E-403E-AA3F-B0667188A936}" type="presParOf" srcId="{9F5DBDD3-2891-44FD-B42B-2D7D057065E1}" destId="{9560E319-DDAF-4659-880F-4C89290E3AA7}" srcOrd="0" destOrd="0" presId="urn:microsoft.com/office/officeart/2005/8/layout/orgChart1"/>
    <dgm:cxn modelId="{EE554271-CF4B-4CEC-92B6-AB1E5DF1457B}" type="presParOf" srcId="{9F5DBDD3-2891-44FD-B42B-2D7D057065E1}" destId="{614A8E53-BE35-4C62-B6F7-D023EB61B87A}" srcOrd="1" destOrd="0" presId="urn:microsoft.com/office/officeart/2005/8/layout/orgChart1"/>
    <dgm:cxn modelId="{96EBC639-0A48-47D8-BF8C-0938B792C2D7}" type="presParOf" srcId="{614A8E53-BE35-4C62-B6F7-D023EB61B87A}" destId="{50604468-49B9-45EB-8915-716DB718A52C}" srcOrd="0" destOrd="0" presId="urn:microsoft.com/office/officeart/2005/8/layout/orgChart1"/>
    <dgm:cxn modelId="{D7A4E63A-A31C-4F5C-894A-D3A6BB0A436A}" type="presParOf" srcId="{50604468-49B9-45EB-8915-716DB718A52C}" destId="{0D57A0B4-C02F-4816-90BC-F598F5C54FDF}" srcOrd="0" destOrd="0" presId="urn:microsoft.com/office/officeart/2005/8/layout/orgChart1"/>
    <dgm:cxn modelId="{56A4A467-6B27-4BE4-84BC-EB72E9F25AEE}" type="presParOf" srcId="{50604468-49B9-45EB-8915-716DB718A52C}" destId="{91043E14-8F17-46C6-A5D1-56382AACA733}" srcOrd="1" destOrd="0" presId="urn:microsoft.com/office/officeart/2005/8/layout/orgChart1"/>
    <dgm:cxn modelId="{710FFF1C-AF2F-4F6B-B4F9-6A7AAEF5B63F}" type="presParOf" srcId="{614A8E53-BE35-4C62-B6F7-D023EB61B87A}" destId="{4AC34ADC-0C30-4166-8F55-3FFA204CEF21}" srcOrd="1" destOrd="0" presId="urn:microsoft.com/office/officeart/2005/8/layout/orgChart1"/>
    <dgm:cxn modelId="{A21AF867-BA21-4830-A966-E26358D0B2C2}" type="presParOf" srcId="{614A8E53-BE35-4C62-B6F7-D023EB61B87A}" destId="{645294CF-1DDF-4E4D-B817-19AFCABB5517}" srcOrd="2" destOrd="0" presId="urn:microsoft.com/office/officeart/2005/8/layout/orgChart1"/>
    <dgm:cxn modelId="{A5657EB5-73A5-4F77-BB31-D1DC3FA38385}" type="presParOf" srcId="{9F5DBDD3-2891-44FD-B42B-2D7D057065E1}" destId="{EAF72B3F-C1B6-4FAC-B269-E06EF3AD79EE}" srcOrd="2" destOrd="0" presId="urn:microsoft.com/office/officeart/2005/8/layout/orgChart1"/>
    <dgm:cxn modelId="{088C9520-680D-4606-8BB6-10DC65E74C3D}" type="presParOf" srcId="{9F5DBDD3-2891-44FD-B42B-2D7D057065E1}" destId="{8B1A7F21-C696-444F-B6E5-F5F44B617C4E}" srcOrd="3" destOrd="0" presId="urn:microsoft.com/office/officeart/2005/8/layout/orgChart1"/>
    <dgm:cxn modelId="{30C5E82F-0B03-4736-85EA-491EE5CF4980}" type="presParOf" srcId="{8B1A7F21-C696-444F-B6E5-F5F44B617C4E}" destId="{5BF4ABA6-2918-4FBB-B66A-4F9D2C831C54}" srcOrd="0" destOrd="0" presId="urn:microsoft.com/office/officeart/2005/8/layout/orgChart1"/>
    <dgm:cxn modelId="{5A3AE772-448D-4D19-A410-A22275CF9D3D}" type="presParOf" srcId="{5BF4ABA6-2918-4FBB-B66A-4F9D2C831C54}" destId="{4C87F1C3-2691-45BD-AFD0-E21281560188}" srcOrd="0" destOrd="0" presId="urn:microsoft.com/office/officeart/2005/8/layout/orgChart1"/>
    <dgm:cxn modelId="{29138E7A-21EA-4710-ACE8-CD77618A14F5}" type="presParOf" srcId="{5BF4ABA6-2918-4FBB-B66A-4F9D2C831C54}" destId="{CAF68645-21D6-45C4-8E68-7F47FD4E8E6B}" srcOrd="1" destOrd="0" presId="urn:microsoft.com/office/officeart/2005/8/layout/orgChart1"/>
    <dgm:cxn modelId="{A4C8E13A-8683-442C-9407-7A993B3A07E2}" type="presParOf" srcId="{8B1A7F21-C696-444F-B6E5-F5F44B617C4E}" destId="{E6C0A967-7F33-4FFC-A1B7-5E495BC12907}" srcOrd="1" destOrd="0" presId="urn:microsoft.com/office/officeart/2005/8/layout/orgChart1"/>
    <dgm:cxn modelId="{6B6FE23B-F840-4141-B11A-D66276A1EBA9}" type="presParOf" srcId="{8B1A7F21-C696-444F-B6E5-F5F44B617C4E}" destId="{AF09055E-11C5-4975-8F74-FB1CE26689DE}" srcOrd="2" destOrd="0" presId="urn:microsoft.com/office/officeart/2005/8/layout/orgChart1"/>
    <dgm:cxn modelId="{9FA9967A-CF4E-479B-AF3F-0C6D8B9E070D}" type="presParOf" srcId="{38382C01-647B-428B-93DB-4065ED21FBD7}" destId="{F1A3F2E7-E3A8-42ED-8814-2569D422A9D3}" srcOrd="2" destOrd="0" presId="urn:microsoft.com/office/officeart/2005/8/layout/orgChart1"/>
    <dgm:cxn modelId="{4D31F769-1234-4CDE-BA89-EAC018EEC4C6}" type="presParOf" srcId="{A7798198-2C13-4AB2-83AC-A6B5470E53FA}" destId="{EF3519A0-D31A-462E-8E1A-690E2D24BF8B}" srcOrd="6" destOrd="0" presId="urn:microsoft.com/office/officeart/2005/8/layout/orgChart1"/>
    <dgm:cxn modelId="{5036A419-2E87-43C5-9F5A-810B354DA6EF}" type="presParOf" srcId="{A7798198-2C13-4AB2-83AC-A6B5470E53FA}" destId="{EC659BAF-2B99-4015-936E-F664CD5FD4AE}" srcOrd="7" destOrd="0" presId="urn:microsoft.com/office/officeart/2005/8/layout/orgChart1"/>
    <dgm:cxn modelId="{96E66D88-F908-4006-9A75-FAD935FCCC19}" type="presParOf" srcId="{EC659BAF-2B99-4015-936E-F664CD5FD4AE}" destId="{0D1DD00D-B5BB-4A47-9287-BCB0D4B5468F}" srcOrd="0" destOrd="0" presId="urn:microsoft.com/office/officeart/2005/8/layout/orgChart1"/>
    <dgm:cxn modelId="{8215ABFC-E910-4B1A-97A7-0B41C5193F83}" type="presParOf" srcId="{0D1DD00D-B5BB-4A47-9287-BCB0D4B5468F}" destId="{067A87D1-4300-4142-A4FB-7F8B843CBD47}" srcOrd="0" destOrd="0" presId="urn:microsoft.com/office/officeart/2005/8/layout/orgChart1"/>
    <dgm:cxn modelId="{D99CC484-221A-4685-9ED4-075A9ABA7F11}" type="presParOf" srcId="{0D1DD00D-B5BB-4A47-9287-BCB0D4B5468F}" destId="{CD9D7AF3-92DE-4F76-AA11-CD2514058039}" srcOrd="1" destOrd="0" presId="urn:microsoft.com/office/officeart/2005/8/layout/orgChart1"/>
    <dgm:cxn modelId="{564C7F4E-49CB-4BF3-BEEE-845E8FA6213C}" type="presParOf" srcId="{EC659BAF-2B99-4015-936E-F664CD5FD4AE}" destId="{7AAE0582-4306-474C-AADC-D5D67745AF94}" srcOrd="1" destOrd="0" presId="urn:microsoft.com/office/officeart/2005/8/layout/orgChart1"/>
    <dgm:cxn modelId="{BEEE3DE8-AC42-432D-B793-8A5CDF254C03}" type="presParOf" srcId="{7AAE0582-4306-474C-AADC-D5D67745AF94}" destId="{B8A4EEE8-D36D-4EFF-9C07-24309B6C98F8}" srcOrd="0" destOrd="0" presId="urn:microsoft.com/office/officeart/2005/8/layout/orgChart1"/>
    <dgm:cxn modelId="{FD2D1ACD-5B72-4AA9-A783-1ED4F1189650}" type="presParOf" srcId="{7AAE0582-4306-474C-AADC-D5D67745AF94}" destId="{B89B1D80-3A7C-4E77-AD6B-34487201F652}" srcOrd="1" destOrd="0" presId="urn:microsoft.com/office/officeart/2005/8/layout/orgChart1"/>
    <dgm:cxn modelId="{001E18C3-F3CA-4668-BDB4-F92EBDAD9269}" type="presParOf" srcId="{B89B1D80-3A7C-4E77-AD6B-34487201F652}" destId="{ED9A8094-838E-444B-9B25-73C749FF7EF0}" srcOrd="0" destOrd="0" presId="urn:microsoft.com/office/officeart/2005/8/layout/orgChart1"/>
    <dgm:cxn modelId="{FCA9FF76-07FA-4A02-AC02-BE3050A3E4FB}" type="presParOf" srcId="{ED9A8094-838E-444B-9B25-73C749FF7EF0}" destId="{93C54E2A-3A35-4003-85D8-5031D855E060}" srcOrd="0" destOrd="0" presId="urn:microsoft.com/office/officeart/2005/8/layout/orgChart1"/>
    <dgm:cxn modelId="{EED7DE9E-6CDC-4892-B9AE-CB1A23F7DE0A}" type="presParOf" srcId="{ED9A8094-838E-444B-9B25-73C749FF7EF0}" destId="{0C7E206B-9E75-4CBE-AC34-9F3B7A014146}" srcOrd="1" destOrd="0" presId="urn:microsoft.com/office/officeart/2005/8/layout/orgChart1"/>
    <dgm:cxn modelId="{6C6327D6-8E24-49F6-BE9D-DC2885128255}" type="presParOf" srcId="{B89B1D80-3A7C-4E77-AD6B-34487201F652}" destId="{57AD70A5-CD71-404C-BD36-CBEEEED4516E}" srcOrd="1" destOrd="0" presId="urn:microsoft.com/office/officeart/2005/8/layout/orgChart1"/>
    <dgm:cxn modelId="{A48C10C4-8998-43B7-B036-593BA6DC86DA}" type="presParOf" srcId="{B89B1D80-3A7C-4E77-AD6B-34487201F652}" destId="{EBE7F049-7A97-4A53-AD69-FB8C4D833DC0}" srcOrd="2" destOrd="0" presId="urn:microsoft.com/office/officeart/2005/8/layout/orgChart1"/>
    <dgm:cxn modelId="{2DE1E3F1-B462-43AB-BD08-6755DC813032}" type="presParOf" srcId="{7AAE0582-4306-474C-AADC-D5D67745AF94}" destId="{3A6C18D3-2C81-4B0E-B6AA-1853F0BD4F97}" srcOrd="2" destOrd="0" presId="urn:microsoft.com/office/officeart/2005/8/layout/orgChart1"/>
    <dgm:cxn modelId="{0208A65C-EEC1-45F0-9170-80FCC0456D7F}" type="presParOf" srcId="{7AAE0582-4306-474C-AADC-D5D67745AF94}" destId="{73B1304E-B5B5-4233-AD96-CF42948FE13A}" srcOrd="3" destOrd="0" presId="urn:microsoft.com/office/officeart/2005/8/layout/orgChart1"/>
    <dgm:cxn modelId="{2712095D-56D4-456A-B959-80738ABC97F4}" type="presParOf" srcId="{73B1304E-B5B5-4233-AD96-CF42948FE13A}" destId="{4DF13FF7-0844-4336-9802-6EE43AFEEE0B}" srcOrd="0" destOrd="0" presId="urn:microsoft.com/office/officeart/2005/8/layout/orgChart1"/>
    <dgm:cxn modelId="{83E38B02-C98C-4ED1-A06F-C810D7409D5D}" type="presParOf" srcId="{4DF13FF7-0844-4336-9802-6EE43AFEEE0B}" destId="{5143C43B-D74F-4437-940B-92F90C8017BB}" srcOrd="0" destOrd="0" presId="urn:microsoft.com/office/officeart/2005/8/layout/orgChart1"/>
    <dgm:cxn modelId="{F0802C03-E764-4D48-8015-FE7F38358CEE}" type="presParOf" srcId="{4DF13FF7-0844-4336-9802-6EE43AFEEE0B}" destId="{3AA7B44F-A121-4233-ADE9-345D5BDB89C8}" srcOrd="1" destOrd="0" presId="urn:microsoft.com/office/officeart/2005/8/layout/orgChart1"/>
    <dgm:cxn modelId="{C9EE6EC0-E97F-4DAA-9AE8-AA186A6C0F0B}" type="presParOf" srcId="{73B1304E-B5B5-4233-AD96-CF42948FE13A}" destId="{60235551-5C54-4F1A-BBFF-98CAD81B5737}" srcOrd="1" destOrd="0" presId="urn:microsoft.com/office/officeart/2005/8/layout/orgChart1"/>
    <dgm:cxn modelId="{51FFE93D-E93F-4E64-9ED5-A7365DD2DAAF}" type="presParOf" srcId="{73B1304E-B5B5-4233-AD96-CF42948FE13A}" destId="{EABC0549-166F-4A7D-97EE-ACF4C9D52D4C}" srcOrd="2" destOrd="0" presId="urn:microsoft.com/office/officeart/2005/8/layout/orgChart1"/>
    <dgm:cxn modelId="{16A7FDEE-DFA3-4B16-9107-6DD888AA421F}" type="presParOf" srcId="{EC659BAF-2B99-4015-936E-F664CD5FD4AE}" destId="{D04D1B3E-0B8B-4AB3-B343-546664F48C0B}" srcOrd="2" destOrd="0" presId="urn:microsoft.com/office/officeart/2005/8/layout/orgChart1"/>
    <dgm:cxn modelId="{F37AC138-1537-43FF-8085-655EC65D7A54}" type="presParOf" srcId="{D10FEEA4-0A0C-463D-9E2C-27F7C7E1ABF3}" destId="{29521100-9E06-4A3A-9C9D-39D10966F705}" srcOrd="2" destOrd="0" presId="urn:microsoft.com/office/officeart/2005/8/layout/orgChart1"/>
  </dgm:cxnLst>
  <dgm:bg>
    <a:solidFill>
      <a:srgbClr val="E9F7F7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10181-E75B-48E0-BFC5-365D769A4920}">
      <dsp:nvSpPr>
        <dsp:cNvPr id="0" name=""/>
        <dsp:cNvSpPr/>
      </dsp:nvSpPr>
      <dsp:spPr>
        <a:xfrm>
          <a:off x="4767" y="1763170"/>
          <a:ext cx="1477999" cy="2874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Morphologically characterise sample and confirm results using molecular tools</a:t>
          </a:r>
          <a:endParaRPr lang="en-GB" sz="1400" kern="1200" dirty="0"/>
        </a:p>
      </dsp:txBody>
      <dsp:txXfrm>
        <a:off x="48056" y="1806459"/>
        <a:ext cx="1391421" cy="2787563"/>
      </dsp:txXfrm>
    </dsp:sp>
    <dsp:sp modelId="{64E4B048-7C19-431A-A6C2-C51E5348E050}">
      <dsp:nvSpPr>
        <dsp:cNvPr id="0" name=""/>
        <dsp:cNvSpPr/>
      </dsp:nvSpPr>
      <dsp:spPr>
        <a:xfrm>
          <a:off x="1630567" y="3016969"/>
          <a:ext cx="313335" cy="366543"/>
        </a:xfrm>
        <a:prstGeom prst="rightArrow">
          <a:avLst>
            <a:gd name="adj1" fmla="val 60000"/>
            <a:gd name="adj2" fmla="val 50000"/>
          </a:avLst>
        </a:prstGeom>
        <a:solidFill>
          <a:srgbClr val="75BAD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630567" y="3090278"/>
        <a:ext cx="219335" cy="219925"/>
      </dsp:txXfrm>
    </dsp:sp>
    <dsp:sp modelId="{4B8E8F0C-A87D-4E92-A110-808C4F238827}">
      <dsp:nvSpPr>
        <dsp:cNvPr id="0" name=""/>
        <dsp:cNvSpPr/>
      </dsp:nvSpPr>
      <dsp:spPr>
        <a:xfrm>
          <a:off x="2073967" y="1763170"/>
          <a:ext cx="1477999" cy="2874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Extract bioactives compound using 2 solvents and 2 drying methods</a:t>
          </a:r>
          <a:endParaRPr lang="en-GB" sz="1400" kern="1200" dirty="0"/>
        </a:p>
      </dsp:txBody>
      <dsp:txXfrm>
        <a:off x="2117256" y="1806459"/>
        <a:ext cx="1391421" cy="2787563"/>
      </dsp:txXfrm>
    </dsp:sp>
    <dsp:sp modelId="{F851A80D-8D89-40DE-81EA-5685CB2BD795}">
      <dsp:nvSpPr>
        <dsp:cNvPr id="0" name=""/>
        <dsp:cNvSpPr/>
      </dsp:nvSpPr>
      <dsp:spPr>
        <a:xfrm>
          <a:off x="3699766" y="3016969"/>
          <a:ext cx="313335" cy="366543"/>
        </a:xfrm>
        <a:prstGeom prst="rightArrow">
          <a:avLst>
            <a:gd name="adj1" fmla="val 60000"/>
            <a:gd name="adj2" fmla="val 50000"/>
          </a:avLst>
        </a:prstGeom>
        <a:solidFill>
          <a:srgbClr val="75BAD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3699766" y="3090278"/>
        <a:ext cx="219335" cy="219925"/>
      </dsp:txXfrm>
    </dsp:sp>
    <dsp:sp modelId="{AD797DE8-266F-4F5C-BBF8-99E0EEF8E532}">
      <dsp:nvSpPr>
        <dsp:cNvPr id="0" name=""/>
        <dsp:cNvSpPr/>
      </dsp:nvSpPr>
      <dsp:spPr>
        <a:xfrm>
          <a:off x="4143166" y="1763170"/>
          <a:ext cx="1477999" cy="2874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Chemical test</a:t>
          </a:r>
          <a:endParaRPr lang="en-GB" sz="1400" kern="1200" dirty="0"/>
        </a:p>
      </dsp:txBody>
      <dsp:txXfrm>
        <a:off x="4186455" y="1806459"/>
        <a:ext cx="1391421" cy="2787563"/>
      </dsp:txXfrm>
    </dsp:sp>
    <dsp:sp modelId="{BA4FB9EB-55A1-4F6B-8F9E-A0A7FEEF9480}">
      <dsp:nvSpPr>
        <dsp:cNvPr id="0" name=""/>
        <dsp:cNvSpPr/>
      </dsp:nvSpPr>
      <dsp:spPr>
        <a:xfrm>
          <a:off x="5768965" y="3016969"/>
          <a:ext cx="313335" cy="366543"/>
        </a:xfrm>
        <a:prstGeom prst="rightArrow">
          <a:avLst>
            <a:gd name="adj1" fmla="val 60000"/>
            <a:gd name="adj2" fmla="val 50000"/>
          </a:avLst>
        </a:prstGeom>
        <a:solidFill>
          <a:srgbClr val="75BAD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768965" y="3090278"/>
        <a:ext cx="219335" cy="219925"/>
      </dsp:txXfrm>
    </dsp:sp>
    <dsp:sp modelId="{EB3C0B13-EDB8-4CD3-88FF-BBC1631E2983}">
      <dsp:nvSpPr>
        <dsp:cNvPr id="0" name=""/>
        <dsp:cNvSpPr/>
      </dsp:nvSpPr>
      <dsp:spPr>
        <a:xfrm>
          <a:off x="6212365" y="1763170"/>
          <a:ext cx="1477999" cy="2874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Antibacterial assay</a:t>
          </a:r>
          <a:endParaRPr lang="en-GB" sz="1400" kern="1200" dirty="0"/>
        </a:p>
      </dsp:txBody>
      <dsp:txXfrm>
        <a:off x="6255654" y="1806459"/>
        <a:ext cx="1391421" cy="2787563"/>
      </dsp:txXfrm>
    </dsp:sp>
    <dsp:sp modelId="{181412EE-5DBB-44FB-B315-077193D5A46C}">
      <dsp:nvSpPr>
        <dsp:cNvPr id="0" name=""/>
        <dsp:cNvSpPr/>
      </dsp:nvSpPr>
      <dsp:spPr>
        <a:xfrm>
          <a:off x="7838164" y="3016969"/>
          <a:ext cx="313335" cy="366543"/>
        </a:xfrm>
        <a:prstGeom prst="rightArrow">
          <a:avLst>
            <a:gd name="adj1" fmla="val 60000"/>
            <a:gd name="adj2" fmla="val 50000"/>
          </a:avLst>
        </a:prstGeom>
        <a:solidFill>
          <a:srgbClr val="75BAD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7838164" y="3090278"/>
        <a:ext cx="219335" cy="219925"/>
      </dsp:txXfrm>
    </dsp:sp>
    <dsp:sp modelId="{8253D082-C25C-43E1-8FB5-FDD5A1D07A77}">
      <dsp:nvSpPr>
        <dsp:cNvPr id="0" name=""/>
        <dsp:cNvSpPr/>
      </dsp:nvSpPr>
      <dsp:spPr>
        <a:xfrm>
          <a:off x="8281564" y="1750292"/>
          <a:ext cx="1477999" cy="28998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Antioxidant assay</a:t>
          </a:r>
          <a:endParaRPr lang="en-GB" sz="1400" kern="1200" dirty="0"/>
        </a:p>
      </dsp:txBody>
      <dsp:txXfrm>
        <a:off x="8324853" y="1793581"/>
        <a:ext cx="1391421" cy="2813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046A8-13FE-4DBF-8303-3E3335FC6506}">
      <dsp:nvSpPr>
        <dsp:cNvPr id="0" name=""/>
        <dsp:cNvSpPr/>
      </dsp:nvSpPr>
      <dsp:spPr>
        <a:xfrm>
          <a:off x="7024381" y="2770583"/>
          <a:ext cx="157929" cy="1231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853"/>
              </a:lnTo>
              <a:lnTo>
                <a:pt x="157929" y="1231853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63399-A5BC-42FA-A4A3-27ADD521AB88}">
      <dsp:nvSpPr>
        <dsp:cNvPr id="0" name=""/>
        <dsp:cNvSpPr/>
      </dsp:nvSpPr>
      <dsp:spPr>
        <a:xfrm>
          <a:off x="7024381" y="2770583"/>
          <a:ext cx="157929" cy="484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318"/>
              </a:lnTo>
              <a:lnTo>
                <a:pt x="157929" y="484318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F420F-5917-4399-B21E-CFC03AB561E1}">
      <dsp:nvSpPr>
        <dsp:cNvPr id="0" name=""/>
        <dsp:cNvSpPr/>
      </dsp:nvSpPr>
      <dsp:spPr>
        <a:xfrm>
          <a:off x="6808543" y="2023049"/>
          <a:ext cx="636983" cy="22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550"/>
              </a:lnTo>
              <a:lnTo>
                <a:pt x="636983" y="110550"/>
              </a:lnTo>
              <a:lnTo>
                <a:pt x="636983" y="221101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C0CB4-3BEF-4BB7-843F-21D40285C059}">
      <dsp:nvSpPr>
        <dsp:cNvPr id="0" name=""/>
        <dsp:cNvSpPr/>
      </dsp:nvSpPr>
      <dsp:spPr>
        <a:xfrm>
          <a:off x="6171559" y="2023049"/>
          <a:ext cx="636983" cy="221101"/>
        </a:xfrm>
        <a:custGeom>
          <a:avLst/>
          <a:gdLst/>
          <a:ahLst/>
          <a:cxnLst/>
          <a:rect l="0" t="0" r="0" b="0"/>
          <a:pathLst>
            <a:path>
              <a:moveTo>
                <a:pt x="636983" y="0"/>
              </a:moveTo>
              <a:lnTo>
                <a:pt x="636983" y="110550"/>
              </a:lnTo>
              <a:lnTo>
                <a:pt x="0" y="110550"/>
              </a:lnTo>
              <a:lnTo>
                <a:pt x="0" y="221101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02F35-F6FE-481B-82BA-BBBC1404D857}">
      <dsp:nvSpPr>
        <dsp:cNvPr id="0" name=""/>
        <dsp:cNvSpPr/>
      </dsp:nvSpPr>
      <dsp:spPr>
        <a:xfrm>
          <a:off x="5853067" y="1275514"/>
          <a:ext cx="955475" cy="22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550"/>
              </a:lnTo>
              <a:lnTo>
                <a:pt x="955475" y="110550"/>
              </a:lnTo>
              <a:lnTo>
                <a:pt x="955475" y="221101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8B7CC-40AF-4B0E-A94D-23F62FB0209D}">
      <dsp:nvSpPr>
        <dsp:cNvPr id="0" name=""/>
        <dsp:cNvSpPr/>
      </dsp:nvSpPr>
      <dsp:spPr>
        <a:xfrm>
          <a:off x="4476445" y="2770583"/>
          <a:ext cx="157929" cy="484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318"/>
              </a:lnTo>
              <a:lnTo>
                <a:pt x="157929" y="484318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663BE-83F7-4D26-B0F5-64FE9981508E}">
      <dsp:nvSpPr>
        <dsp:cNvPr id="0" name=""/>
        <dsp:cNvSpPr/>
      </dsp:nvSpPr>
      <dsp:spPr>
        <a:xfrm>
          <a:off x="4851871" y="2023049"/>
          <a:ext cx="91440" cy="221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101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4CB8F-0EA7-4642-B1FE-870C66CC8DCD}">
      <dsp:nvSpPr>
        <dsp:cNvPr id="0" name=""/>
        <dsp:cNvSpPr/>
      </dsp:nvSpPr>
      <dsp:spPr>
        <a:xfrm>
          <a:off x="4897591" y="1275514"/>
          <a:ext cx="955475" cy="221101"/>
        </a:xfrm>
        <a:custGeom>
          <a:avLst/>
          <a:gdLst/>
          <a:ahLst/>
          <a:cxnLst/>
          <a:rect l="0" t="0" r="0" b="0"/>
          <a:pathLst>
            <a:path>
              <a:moveTo>
                <a:pt x="955475" y="0"/>
              </a:moveTo>
              <a:lnTo>
                <a:pt x="955475" y="110550"/>
              </a:lnTo>
              <a:lnTo>
                <a:pt x="0" y="110550"/>
              </a:lnTo>
              <a:lnTo>
                <a:pt x="0" y="221101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DE08E-9081-47FE-8A39-E1D79469C73C}">
      <dsp:nvSpPr>
        <dsp:cNvPr id="0" name=""/>
        <dsp:cNvSpPr/>
      </dsp:nvSpPr>
      <dsp:spPr>
        <a:xfrm>
          <a:off x="4419853" y="527979"/>
          <a:ext cx="1433213" cy="22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550"/>
              </a:lnTo>
              <a:lnTo>
                <a:pt x="1433213" y="110550"/>
              </a:lnTo>
              <a:lnTo>
                <a:pt x="1433213" y="221101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221BA-D13E-47CD-A238-1EC607D04ACC}">
      <dsp:nvSpPr>
        <dsp:cNvPr id="0" name=""/>
        <dsp:cNvSpPr/>
      </dsp:nvSpPr>
      <dsp:spPr>
        <a:xfrm>
          <a:off x="3202477" y="2770583"/>
          <a:ext cx="157929" cy="1231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853"/>
              </a:lnTo>
              <a:lnTo>
                <a:pt x="157929" y="1231853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BDE33-F1B4-427C-AEF1-531DE92BAFE4}">
      <dsp:nvSpPr>
        <dsp:cNvPr id="0" name=""/>
        <dsp:cNvSpPr/>
      </dsp:nvSpPr>
      <dsp:spPr>
        <a:xfrm>
          <a:off x="3202477" y="2770583"/>
          <a:ext cx="157929" cy="484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318"/>
              </a:lnTo>
              <a:lnTo>
                <a:pt x="157929" y="484318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69BB3-B026-4519-9C41-5D4759421506}">
      <dsp:nvSpPr>
        <dsp:cNvPr id="0" name=""/>
        <dsp:cNvSpPr/>
      </dsp:nvSpPr>
      <dsp:spPr>
        <a:xfrm>
          <a:off x="2986640" y="2023049"/>
          <a:ext cx="636983" cy="22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550"/>
              </a:lnTo>
              <a:lnTo>
                <a:pt x="636983" y="110550"/>
              </a:lnTo>
              <a:lnTo>
                <a:pt x="636983" y="221101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F06B7-B72F-47EB-B94A-7308AA9A43EB}">
      <dsp:nvSpPr>
        <dsp:cNvPr id="0" name=""/>
        <dsp:cNvSpPr/>
      </dsp:nvSpPr>
      <dsp:spPr>
        <a:xfrm>
          <a:off x="2349656" y="2023049"/>
          <a:ext cx="636983" cy="221101"/>
        </a:xfrm>
        <a:custGeom>
          <a:avLst/>
          <a:gdLst/>
          <a:ahLst/>
          <a:cxnLst/>
          <a:rect l="0" t="0" r="0" b="0"/>
          <a:pathLst>
            <a:path>
              <a:moveTo>
                <a:pt x="636983" y="0"/>
              </a:moveTo>
              <a:lnTo>
                <a:pt x="636983" y="110550"/>
              </a:lnTo>
              <a:lnTo>
                <a:pt x="0" y="110550"/>
              </a:lnTo>
              <a:lnTo>
                <a:pt x="0" y="221101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BCB6E-A83E-4B76-9ACF-9A2863D4AA19}">
      <dsp:nvSpPr>
        <dsp:cNvPr id="0" name=""/>
        <dsp:cNvSpPr/>
      </dsp:nvSpPr>
      <dsp:spPr>
        <a:xfrm>
          <a:off x="2940920" y="1275514"/>
          <a:ext cx="91440" cy="221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101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9B70D-446D-48A4-8139-D3196B0F2B6D}">
      <dsp:nvSpPr>
        <dsp:cNvPr id="0" name=""/>
        <dsp:cNvSpPr/>
      </dsp:nvSpPr>
      <dsp:spPr>
        <a:xfrm>
          <a:off x="2986640" y="527979"/>
          <a:ext cx="1433213" cy="221101"/>
        </a:xfrm>
        <a:custGeom>
          <a:avLst/>
          <a:gdLst/>
          <a:ahLst/>
          <a:cxnLst/>
          <a:rect l="0" t="0" r="0" b="0"/>
          <a:pathLst>
            <a:path>
              <a:moveTo>
                <a:pt x="1433213" y="0"/>
              </a:moveTo>
              <a:lnTo>
                <a:pt x="1433213" y="110550"/>
              </a:lnTo>
              <a:lnTo>
                <a:pt x="0" y="110550"/>
              </a:lnTo>
              <a:lnTo>
                <a:pt x="0" y="221101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909B9-8217-409E-959B-7CBD0E6609E5}">
      <dsp:nvSpPr>
        <dsp:cNvPr id="0" name=""/>
        <dsp:cNvSpPr/>
      </dsp:nvSpPr>
      <dsp:spPr>
        <a:xfrm>
          <a:off x="3893420" y="1546"/>
          <a:ext cx="1052865" cy="526432"/>
        </a:xfrm>
        <a:prstGeom prst="rect">
          <a:avLst/>
        </a:prstGeom>
        <a:solidFill>
          <a:srgbClr val="B9DCE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2060"/>
              </a:solidFill>
            </a:rPr>
            <a:t>Sea urchins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3893420" y="1546"/>
        <a:ext cx="1052865" cy="526432"/>
      </dsp:txXfrm>
    </dsp:sp>
    <dsp:sp modelId="{62996EF4-B340-4815-8D69-7E71B658300A}">
      <dsp:nvSpPr>
        <dsp:cNvPr id="0" name=""/>
        <dsp:cNvSpPr/>
      </dsp:nvSpPr>
      <dsp:spPr>
        <a:xfrm>
          <a:off x="2460207" y="749081"/>
          <a:ext cx="1052865" cy="526432"/>
        </a:xfrm>
        <a:prstGeom prst="rect">
          <a:avLst/>
        </a:prstGeom>
        <a:solidFill>
          <a:srgbClr val="B9DCE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2060"/>
              </a:solidFill>
            </a:rPr>
            <a:t>Shells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2460207" y="749081"/>
        <a:ext cx="1052865" cy="526432"/>
      </dsp:txXfrm>
    </dsp:sp>
    <dsp:sp modelId="{F5605723-DD3A-4B4E-8EFA-F79445B0009D}">
      <dsp:nvSpPr>
        <dsp:cNvPr id="0" name=""/>
        <dsp:cNvSpPr/>
      </dsp:nvSpPr>
      <dsp:spPr>
        <a:xfrm>
          <a:off x="2460207" y="1496616"/>
          <a:ext cx="1052865" cy="526432"/>
        </a:xfrm>
        <a:prstGeom prst="rect">
          <a:avLst/>
        </a:prstGeom>
        <a:solidFill>
          <a:srgbClr val="B9DCE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2060"/>
              </a:solidFill>
            </a:rPr>
            <a:t>Extract preparation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2460207" y="1496616"/>
        <a:ext cx="1052865" cy="526432"/>
      </dsp:txXfrm>
    </dsp:sp>
    <dsp:sp modelId="{D3A041CC-7403-40CD-BE80-F3DEA487ACF4}">
      <dsp:nvSpPr>
        <dsp:cNvPr id="0" name=""/>
        <dsp:cNvSpPr/>
      </dsp:nvSpPr>
      <dsp:spPr>
        <a:xfrm>
          <a:off x="1823223" y="2244150"/>
          <a:ext cx="1052865" cy="526432"/>
        </a:xfrm>
        <a:prstGeom prst="rect">
          <a:avLst/>
        </a:prstGeom>
        <a:solidFill>
          <a:srgbClr val="B9DCE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2060"/>
              </a:solidFill>
            </a:rPr>
            <a:t>Chemical analysis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1823223" y="2244150"/>
        <a:ext cx="1052865" cy="526432"/>
      </dsp:txXfrm>
    </dsp:sp>
    <dsp:sp modelId="{F12E3E17-95C9-499F-9B1B-4FE38A5E1A23}">
      <dsp:nvSpPr>
        <dsp:cNvPr id="0" name=""/>
        <dsp:cNvSpPr/>
      </dsp:nvSpPr>
      <dsp:spPr>
        <a:xfrm>
          <a:off x="3097190" y="2244150"/>
          <a:ext cx="1052865" cy="526432"/>
        </a:xfrm>
        <a:prstGeom prst="rect">
          <a:avLst/>
        </a:prstGeom>
        <a:solidFill>
          <a:srgbClr val="B9DCE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2060"/>
              </a:solidFill>
            </a:rPr>
            <a:t>Biological assay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3097190" y="2244150"/>
        <a:ext cx="1052865" cy="526432"/>
      </dsp:txXfrm>
    </dsp:sp>
    <dsp:sp modelId="{ADF18764-2EAB-4824-AC63-D57DAD215DF6}">
      <dsp:nvSpPr>
        <dsp:cNvPr id="0" name=""/>
        <dsp:cNvSpPr/>
      </dsp:nvSpPr>
      <dsp:spPr>
        <a:xfrm>
          <a:off x="3360407" y="2991685"/>
          <a:ext cx="1052865" cy="526432"/>
        </a:xfrm>
        <a:prstGeom prst="rect">
          <a:avLst/>
        </a:prstGeom>
        <a:solidFill>
          <a:srgbClr val="B9DCE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2060"/>
              </a:solidFill>
            </a:rPr>
            <a:t>Antimicrobial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3360407" y="2991685"/>
        <a:ext cx="1052865" cy="526432"/>
      </dsp:txXfrm>
    </dsp:sp>
    <dsp:sp modelId="{E570E12C-458D-4C8D-89E3-26E2211D0A5A}">
      <dsp:nvSpPr>
        <dsp:cNvPr id="0" name=""/>
        <dsp:cNvSpPr/>
      </dsp:nvSpPr>
      <dsp:spPr>
        <a:xfrm>
          <a:off x="3360407" y="3739220"/>
          <a:ext cx="1052865" cy="526432"/>
        </a:xfrm>
        <a:prstGeom prst="rect">
          <a:avLst/>
        </a:prstGeom>
        <a:solidFill>
          <a:srgbClr val="B9DCE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2060"/>
              </a:solidFill>
            </a:rPr>
            <a:t>Antioxidant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3360407" y="3739220"/>
        <a:ext cx="1052865" cy="526432"/>
      </dsp:txXfrm>
    </dsp:sp>
    <dsp:sp modelId="{1F3E5ACE-9EB5-4979-BA0E-06B651644FA4}">
      <dsp:nvSpPr>
        <dsp:cNvPr id="0" name=""/>
        <dsp:cNvSpPr/>
      </dsp:nvSpPr>
      <dsp:spPr>
        <a:xfrm>
          <a:off x="5326634" y="749081"/>
          <a:ext cx="1052865" cy="526432"/>
        </a:xfrm>
        <a:prstGeom prst="rect">
          <a:avLst/>
        </a:prstGeom>
        <a:solidFill>
          <a:srgbClr val="B9DCE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2060"/>
              </a:solidFill>
            </a:rPr>
            <a:t>Gonads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5326634" y="749081"/>
        <a:ext cx="1052865" cy="526432"/>
      </dsp:txXfrm>
    </dsp:sp>
    <dsp:sp modelId="{D88DD45E-9A13-418A-97A2-917C8EC1824A}">
      <dsp:nvSpPr>
        <dsp:cNvPr id="0" name=""/>
        <dsp:cNvSpPr/>
      </dsp:nvSpPr>
      <dsp:spPr>
        <a:xfrm>
          <a:off x="4371158" y="1496616"/>
          <a:ext cx="1052865" cy="526432"/>
        </a:xfrm>
        <a:prstGeom prst="rect">
          <a:avLst/>
        </a:prstGeom>
        <a:solidFill>
          <a:srgbClr val="B9DCE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2060"/>
              </a:solidFill>
            </a:rPr>
            <a:t>DNA extraction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4371158" y="1496616"/>
        <a:ext cx="1052865" cy="526432"/>
      </dsp:txXfrm>
    </dsp:sp>
    <dsp:sp modelId="{BC308F57-26BB-4344-B87F-6B824C8210EF}">
      <dsp:nvSpPr>
        <dsp:cNvPr id="0" name=""/>
        <dsp:cNvSpPr/>
      </dsp:nvSpPr>
      <dsp:spPr>
        <a:xfrm>
          <a:off x="4371158" y="2244150"/>
          <a:ext cx="1052865" cy="526432"/>
        </a:xfrm>
        <a:prstGeom prst="rect">
          <a:avLst/>
        </a:prstGeom>
        <a:solidFill>
          <a:srgbClr val="B9DCE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2060"/>
              </a:solidFill>
            </a:rPr>
            <a:t>PCR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4371158" y="2244150"/>
        <a:ext cx="1052865" cy="526432"/>
      </dsp:txXfrm>
    </dsp:sp>
    <dsp:sp modelId="{3E27629F-82FA-4FAD-930E-1A0C8B0C24D2}">
      <dsp:nvSpPr>
        <dsp:cNvPr id="0" name=""/>
        <dsp:cNvSpPr/>
      </dsp:nvSpPr>
      <dsp:spPr>
        <a:xfrm>
          <a:off x="4634375" y="2991685"/>
          <a:ext cx="1052865" cy="526432"/>
        </a:xfrm>
        <a:prstGeom prst="rect">
          <a:avLst/>
        </a:prstGeom>
        <a:solidFill>
          <a:srgbClr val="B9DCE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2060"/>
              </a:solidFill>
            </a:rPr>
            <a:t>Sequencing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4634375" y="2991685"/>
        <a:ext cx="1052865" cy="526432"/>
      </dsp:txXfrm>
    </dsp:sp>
    <dsp:sp modelId="{A99B573F-8237-420D-92EE-CA418271B8E1}">
      <dsp:nvSpPr>
        <dsp:cNvPr id="0" name=""/>
        <dsp:cNvSpPr/>
      </dsp:nvSpPr>
      <dsp:spPr>
        <a:xfrm>
          <a:off x="6282110" y="1496616"/>
          <a:ext cx="1052865" cy="526432"/>
        </a:xfrm>
        <a:prstGeom prst="rect">
          <a:avLst/>
        </a:prstGeom>
        <a:solidFill>
          <a:srgbClr val="B9DCE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2060"/>
              </a:solidFill>
            </a:rPr>
            <a:t>Extract preparation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6282110" y="1496616"/>
        <a:ext cx="1052865" cy="526432"/>
      </dsp:txXfrm>
    </dsp:sp>
    <dsp:sp modelId="{A7EEB18B-F051-4104-81CF-1A1694CF2E69}">
      <dsp:nvSpPr>
        <dsp:cNvPr id="0" name=""/>
        <dsp:cNvSpPr/>
      </dsp:nvSpPr>
      <dsp:spPr>
        <a:xfrm>
          <a:off x="5645126" y="2244150"/>
          <a:ext cx="1052865" cy="526432"/>
        </a:xfrm>
        <a:prstGeom prst="rect">
          <a:avLst/>
        </a:prstGeom>
        <a:solidFill>
          <a:srgbClr val="B9DCE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2060"/>
              </a:solidFill>
            </a:rPr>
            <a:t>Chemical analysis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5645126" y="2244150"/>
        <a:ext cx="1052865" cy="526432"/>
      </dsp:txXfrm>
    </dsp:sp>
    <dsp:sp modelId="{EEA632AB-5C5C-4B22-BBB3-F2CA54DF5F50}">
      <dsp:nvSpPr>
        <dsp:cNvPr id="0" name=""/>
        <dsp:cNvSpPr/>
      </dsp:nvSpPr>
      <dsp:spPr>
        <a:xfrm>
          <a:off x="6919094" y="2244150"/>
          <a:ext cx="1052865" cy="526432"/>
        </a:xfrm>
        <a:prstGeom prst="rect">
          <a:avLst/>
        </a:prstGeom>
        <a:solidFill>
          <a:srgbClr val="B9DCE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2060"/>
              </a:solidFill>
            </a:rPr>
            <a:t>Biological assay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6919094" y="2244150"/>
        <a:ext cx="1052865" cy="526432"/>
      </dsp:txXfrm>
    </dsp:sp>
    <dsp:sp modelId="{1610B29C-FCE6-406F-BC5A-9C05B54587CE}">
      <dsp:nvSpPr>
        <dsp:cNvPr id="0" name=""/>
        <dsp:cNvSpPr/>
      </dsp:nvSpPr>
      <dsp:spPr>
        <a:xfrm>
          <a:off x="7182310" y="2991685"/>
          <a:ext cx="1052865" cy="526432"/>
        </a:xfrm>
        <a:prstGeom prst="rect">
          <a:avLst/>
        </a:prstGeom>
        <a:solidFill>
          <a:srgbClr val="B9DCE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2060"/>
              </a:solidFill>
            </a:rPr>
            <a:t>Antimicrobial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7182310" y="2991685"/>
        <a:ext cx="1052865" cy="526432"/>
      </dsp:txXfrm>
    </dsp:sp>
    <dsp:sp modelId="{EAF44DA4-55AE-4DA7-B241-E7256619228C}">
      <dsp:nvSpPr>
        <dsp:cNvPr id="0" name=""/>
        <dsp:cNvSpPr/>
      </dsp:nvSpPr>
      <dsp:spPr>
        <a:xfrm>
          <a:off x="7182310" y="3739220"/>
          <a:ext cx="1052865" cy="526432"/>
        </a:xfrm>
        <a:prstGeom prst="rect">
          <a:avLst/>
        </a:prstGeom>
        <a:solidFill>
          <a:srgbClr val="B9DCE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002060"/>
              </a:solidFill>
            </a:rPr>
            <a:t>Antioxidant</a:t>
          </a:r>
          <a:endParaRPr lang="en-GB" sz="1300" kern="1200" dirty="0">
            <a:solidFill>
              <a:srgbClr val="002060"/>
            </a:solidFill>
          </a:endParaRPr>
        </a:p>
      </dsp:txBody>
      <dsp:txXfrm>
        <a:off x="7182310" y="3739220"/>
        <a:ext cx="1052865" cy="526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C18D3-2C81-4B0E-B6AA-1853F0BD4F97}">
      <dsp:nvSpPr>
        <dsp:cNvPr id="0" name=""/>
        <dsp:cNvSpPr/>
      </dsp:nvSpPr>
      <dsp:spPr>
        <a:xfrm>
          <a:off x="7691044" y="2323620"/>
          <a:ext cx="287904" cy="2245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655"/>
              </a:lnTo>
              <a:lnTo>
                <a:pt x="287904" y="2245655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4EEE8-D36D-4EFF-9C07-24309B6C98F8}">
      <dsp:nvSpPr>
        <dsp:cNvPr id="0" name=""/>
        <dsp:cNvSpPr/>
      </dsp:nvSpPr>
      <dsp:spPr>
        <a:xfrm>
          <a:off x="7691044" y="2323620"/>
          <a:ext cx="287904" cy="882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2907"/>
              </a:lnTo>
              <a:lnTo>
                <a:pt x="287904" y="88290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519A0-D31A-462E-8E1A-690E2D24BF8B}">
      <dsp:nvSpPr>
        <dsp:cNvPr id="0" name=""/>
        <dsp:cNvSpPr/>
      </dsp:nvSpPr>
      <dsp:spPr>
        <a:xfrm>
          <a:off x="4975145" y="960872"/>
          <a:ext cx="3483644" cy="403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533"/>
              </a:lnTo>
              <a:lnTo>
                <a:pt x="3483644" y="201533"/>
              </a:lnTo>
              <a:lnTo>
                <a:pt x="3483644" y="403066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72B3F-C1B6-4FAC-B269-E06EF3AD79EE}">
      <dsp:nvSpPr>
        <dsp:cNvPr id="0" name=""/>
        <dsp:cNvSpPr/>
      </dsp:nvSpPr>
      <dsp:spPr>
        <a:xfrm>
          <a:off x="5368615" y="2323620"/>
          <a:ext cx="287904" cy="2245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655"/>
              </a:lnTo>
              <a:lnTo>
                <a:pt x="287904" y="2245655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0E319-DDAF-4659-880F-4C89290E3AA7}">
      <dsp:nvSpPr>
        <dsp:cNvPr id="0" name=""/>
        <dsp:cNvSpPr/>
      </dsp:nvSpPr>
      <dsp:spPr>
        <a:xfrm>
          <a:off x="5368615" y="2323620"/>
          <a:ext cx="287904" cy="882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2907"/>
              </a:lnTo>
              <a:lnTo>
                <a:pt x="287904" y="88290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0246C-3740-4C3D-831C-FD07CFC35BF1}">
      <dsp:nvSpPr>
        <dsp:cNvPr id="0" name=""/>
        <dsp:cNvSpPr/>
      </dsp:nvSpPr>
      <dsp:spPr>
        <a:xfrm>
          <a:off x="4975145" y="960872"/>
          <a:ext cx="1161214" cy="403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533"/>
              </a:lnTo>
              <a:lnTo>
                <a:pt x="1161214" y="201533"/>
              </a:lnTo>
              <a:lnTo>
                <a:pt x="1161214" y="403066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0610-04A2-432A-B029-D6DFBD07BCA0}">
      <dsp:nvSpPr>
        <dsp:cNvPr id="0" name=""/>
        <dsp:cNvSpPr/>
      </dsp:nvSpPr>
      <dsp:spPr>
        <a:xfrm>
          <a:off x="3046185" y="2323620"/>
          <a:ext cx="287904" cy="2245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655"/>
              </a:lnTo>
              <a:lnTo>
                <a:pt x="287904" y="2245655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E511B-5D05-4CC7-A6E0-E2351461B5CA}">
      <dsp:nvSpPr>
        <dsp:cNvPr id="0" name=""/>
        <dsp:cNvSpPr/>
      </dsp:nvSpPr>
      <dsp:spPr>
        <a:xfrm>
          <a:off x="3046185" y="2323620"/>
          <a:ext cx="287904" cy="882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2907"/>
              </a:lnTo>
              <a:lnTo>
                <a:pt x="287904" y="88290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69DAC-D054-420D-AD23-0EE9A86A74EB}">
      <dsp:nvSpPr>
        <dsp:cNvPr id="0" name=""/>
        <dsp:cNvSpPr/>
      </dsp:nvSpPr>
      <dsp:spPr>
        <a:xfrm>
          <a:off x="3813930" y="960872"/>
          <a:ext cx="1161214" cy="403066"/>
        </a:xfrm>
        <a:custGeom>
          <a:avLst/>
          <a:gdLst/>
          <a:ahLst/>
          <a:cxnLst/>
          <a:rect l="0" t="0" r="0" b="0"/>
          <a:pathLst>
            <a:path>
              <a:moveTo>
                <a:pt x="1161214" y="0"/>
              </a:moveTo>
              <a:lnTo>
                <a:pt x="1161214" y="201533"/>
              </a:lnTo>
              <a:lnTo>
                <a:pt x="0" y="201533"/>
              </a:lnTo>
              <a:lnTo>
                <a:pt x="0" y="403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BE894-02C0-4549-A380-1D51D62B49CF}">
      <dsp:nvSpPr>
        <dsp:cNvPr id="0" name=""/>
        <dsp:cNvSpPr/>
      </dsp:nvSpPr>
      <dsp:spPr>
        <a:xfrm>
          <a:off x="723755" y="2323620"/>
          <a:ext cx="287904" cy="2245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655"/>
              </a:lnTo>
              <a:lnTo>
                <a:pt x="287904" y="2245655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F8E99-A6EF-434F-A652-53E2C1BC7363}">
      <dsp:nvSpPr>
        <dsp:cNvPr id="0" name=""/>
        <dsp:cNvSpPr/>
      </dsp:nvSpPr>
      <dsp:spPr>
        <a:xfrm>
          <a:off x="723755" y="2323620"/>
          <a:ext cx="287904" cy="882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2907"/>
              </a:lnTo>
              <a:lnTo>
                <a:pt x="287904" y="88290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0CA59-29A4-4F0E-9B56-212042C59231}">
      <dsp:nvSpPr>
        <dsp:cNvPr id="0" name=""/>
        <dsp:cNvSpPr/>
      </dsp:nvSpPr>
      <dsp:spPr>
        <a:xfrm>
          <a:off x="1491501" y="960872"/>
          <a:ext cx="3483644" cy="403066"/>
        </a:xfrm>
        <a:custGeom>
          <a:avLst/>
          <a:gdLst/>
          <a:ahLst/>
          <a:cxnLst/>
          <a:rect l="0" t="0" r="0" b="0"/>
          <a:pathLst>
            <a:path>
              <a:moveTo>
                <a:pt x="3483644" y="0"/>
              </a:moveTo>
              <a:lnTo>
                <a:pt x="3483644" y="201533"/>
              </a:lnTo>
              <a:lnTo>
                <a:pt x="0" y="201533"/>
              </a:lnTo>
              <a:lnTo>
                <a:pt x="0" y="403066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AEE28-21AE-4509-94A5-EBD9376FFD58}">
      <dsp:nvSpPr>
        <dsp:cNvPr id="0" name=""/>
        <dsp:cNvSpPr/>
      </dsp:nvSpPr>
      <dsp:spPr>
        <a:xfrm>
          <a:off x="4015463" y="1191"/>
          <a:ext cx="1919363" cy="959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rgbClr val="002060"/>
              </a:solidFill>
            </a:rPr>
            <a:t>Qualitative test</a:t>
          </a:r>
          <a:endParaRPr lang="en-GB" sz="1700" kern="1200" dirty="0">
            <a:solidFill>
              <a:srgbClr val="002060"/>
            </a:solidFill>
          </a:endParaRPr>
        </a:p>
      </dsp:txBody>
      <dsp:txXfrm>
        <a:off x="4015463" y="1191"/>
        <a:ext cx="1919363" cy="959681"/>
      </dsp:txXfrm>
    </dsp:sp>
    <dsp:sp modelId="{41826821-A915-4C03-A6EE-7A76B9BE058C}">
      <dsp:nvSpPr>
        <dsp:cNvPr id="0" name=""/>
        <dsp:cNvSpPr/>
      </dsp:nvSpPr>
      <dsp:spPr>
        <a:xfrm>
          <a:off x="531819" y="1363939"/>
          <a:ext cx="1919363" cy="959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rgbClr val="002060"/>
              </a:solidFill>
            </a:rPr>
            <a:t>Saponins</a:t>
          </a:r>
          <a:endParaRPr lang="en-GB" sz="1700" kern="1200" dirty="0">
            <a:solidFill>
              <a:srgbClr val="002060"/>
            </a:solidFill>
          </a:endParaRPr>
        </a:p>
      </dsp:txBody>
      <dsp:txXfrm>
        <a:off x="531819" y="1363939"/>
        <a:ext cx="1919363" cy="959681"/>
      </dsp:txXfrm>
    </dsp:sp>
    <dsp:sp modelId="{DB57082E-5C42-46CD-BCDA-F76F82ABC76B}">
      <dsp:nvSpPr>
        <dsp:cNvPr id="0" name=""/>
        <dsp:cNvSpPr/>
      </dsp:nvSpPr>
      <dsp:spPr>
        <a:xfrm>
          <a:off x="1011660" y="2726687"/>
          <a:ext cx="1919363" cy="959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rgbClr val="002060"/>
              </a:solidFill>
            </a:rPr>
            <a:t>0.5 ml sample in 5 ml water</a:t>
          </a:r>
          <a:endParaRPr lang="en-GB" sz="1700" kern="1200" dirty="0">
            <a:solidFill>
              <a:srgbClr val="002060"/>
            </a:solidFill>
          </a:endParaRPr>
        </a:p>
      </dsp:txBody>
      <dsp:txXfrm>
        <a:off x="1011660" y="2726687"/>
        <a:ext cx="1919363" cy="959681"/>
      </dsp:txXfrm>
    </dsp:sp>
    <dsp:sp modelId="{862A87A2-200C-4B99-BAAB-5AB25B9F2E7E}">
      <dsp:nvSpPr>
        <dsp:cNvPr id="0" name=""/>
        <dsp:cNvSpPr/>
      </dsp:nvSpPr>
      <dsp:spPr>
        <a:xfrm>
          <a:off x="1011660" y="4089435"/>
          <a:ext cx="1919363" cy="959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rgbClr val="002060"/>
              </a:solidFill>
            </a:rPr>
            <a:t>Persistent froth</a:t>
          </a:r>
          <a:endParaRPr lang="en-GB" sz="1700" kern="1200" dirty="0">
            <a:solidFill>
              <a:srgbClr val="002060"/>
            </a:solidFill>
          </a:endParaRPr>
        </a:p>
      </dsp:txBody>
      <dsp:txXfrm>
        <a:off x="1011660" y="4089435"/>
        <a:ext cx="1919363" cy="959681"/>
      </dsp:txXfrm>
    </dsp:sp>
    <dsp:sp modelId="{476B9493-A438-4DD8-8153-AA99EAA6732F}">
      <dsp:nvSpPr>
        <dsp:cNvPr id="0" name=""/>
        <dsp:cNvSpPr/>
      </dsp:nvSpPr>
      <dsp:spPr>
        <a:xfrm>
          <a:off x="2854249" y="1363939"/>
          <a:ext cx="1919363" cy="959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rgbClr val="002060"/>
              </a:solidFill>
            </a:rPr>
            <a:t>Phenols</a:t>
          </a:r>
          <a:endParaRPr lang="en-GB" sz="1700" kern="1200" dirty="0">
            <a:solidFill>
              <a:srgbClr val="002060"/>
            </a:solidFill>
          </a:endParaRPr>
        </a:p>
      </dsp:txBody>
      <dsp:txXfrm>
        <a:off x="2854249" y="1363939"/>
        <a:ext cx="1919363" cy="959681"/>
      </dsp:txXfrm>
    </dsp:sp>
    <dsp:sp modelId="{282364F3-93A3-4A7E-AEAC-9615490DD19E}">
      <dsp:nvSpPr>
        <dsp:cNvPr id="0" name=""/>
        <dsp:cNvSpPr/>
      </dsp:nvSpPr>
      <dsp:spPr>
        <a:xfrm>
          <a:off x="3334089" y="2726687"/>
          <a:ext cx="1919363" cy="959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rgbClr val="002060"/>
              </a:solidFill>
            </a:rPr>
            <a:t>2 ml sample mixed with drops of 1% ferric chloride</a:t>
          </a:r>
          <a:endParaRPr lang="en-GB" sz="1700" kern="1200" dirty="0">
            <a:solidFill>
              <a:srgbClr val="002060"/>
            </a:solidFill>
          </a:endParaRPr>
        </a:p>
      </dsp:txBody>
      <dsp:txXfrm>
        <a:off x="3334089" y="2726687"/>
        <a:ext cx="1919363" cy="959681"/>
      </dsp:txXfrm>
    </dsp:sp>
    <dsp:sp modelId="{90D0A973-E31A-4546-9256-A21C4BF403B1}">
      <dsp:nvSpPr>
        <dsp:cNvPr id="0" name=""/>
        <dsp:cNvSpPr/>
      </dsp:nvSpPr>
      <dsp:spPr>
        <a:xfrm>
          <a:off x="3334089" y="4089435"/>
          <a:ext cx="1919363" cy="959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rgbClr val="002060"/>
              </a:solidFill>
            </a:rPr>
            <a:t>A blue, violet, green, purple or red-brown color observed</a:t>
          </a:r>
          <a:endParaRPr lang="en-GB" sz="1700" kern="1200" dirty="0">
            <a:solidFill>
              <a:srgbClr val="002060"/>
            </a:solidFill>
          </a:endParaRPr>
        </a:p>
      </dsp:txBody>
      <dsp:txXfrm>
        <a:off x="3334089" y="4089435"/>
        <a:ext cx="1919363" cy="959681"/>
      </dsp:txXfrm>
    </dsp:sp>
    <dsp:sp modelId="{1C7AA579-EE55-4CB4-A4DA-7B06FA1ADDF0}">
      <dsp:nvSpPr>
        <dsp:cNvPr id="0" name=""/>
        <dsp:cNvSpPr/>
      </dsp:nvSpPr>
      <dsp:spPr>
        <a:xfrm>
          <a:off x="5176678" y="1363939"/>
          <a:ext cx="1919363" cy="959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rgbClr val="002060"/>
              </a:solidFill>
            </a:rPr>
            <a:t>Flavonoids</a:t>
          </a:r>
          <a:endParaRPr lang="en-GB" sz="1700" kern="1200" dirty="0">
            <a:solidFill>
              <a:srgbClr val="002060"/>
            </a:solidFill>
          </a:endParaRPr>
        </a:p>
      </dsp:txBody>
      <dsp:txXfrm>
        <a:off x="5176678" y="1363939"/>
        <a:ext cx="1919363" cy="959681"/>
      </dsp:txXfrm>
    </dsp:sp>
    <dsp:sp modelId="{0D57A0B4-C02F-4816-90BC-F598F5C54FDF}">
      <dsp:nvSpPr>
        <dsp:cNvPr id="0" name=""/>
        <dsp:cNvSpPr/>
      </dsp:nvSpPr>
      <dsp:spPr>
        <a:xfrm>
          <a:off x="5656519" y="2726687"/>
          <a:ext cx="1919363" cy="959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rgbClr val="002060"/>
              </a:solidFill>
            </a:rPr>
            <a:t>2 ml extract mixed with 5 ml diluted ammonia</a:t>
          </a:r>
          <a:endParaRPr lang="en-GB" sz="1700" kern="1200" dirty="0">
            <a:solidFill>
              <a:srgbClr val="002060"/>
            </a:solidFill>
          </a:endParaRPr>
        </a:p>
      </dsp:txBody>
      <dsp:txXfrm>
        <a:off x="5656519" y="2726687"/>
        <a:ext cx="1919363" cy="959681"/>
      </dsp:txXfrm>
    </dsp:sp>
    <dsp:sp modelId="{4C87F1C3-2691-45BD-AFD0-E21281560188}">
      <dsp:nvSpPr>
        <dsp:cNvPr id="0" name=""/>
        <dsp:cNvSpPr/>
      </dsp:nvSpPr>
      <dsp:spPr>
        <a:xfrm>
          <a:off x="5656519" y="4089435"/>
          <a:ext cx="1919363" cy="959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rgbClr val="002060"/>
              </a:solidFill>
            </a:rPr>
            <a:t>Disappearance of yellow color on addition of conc. sulphuric acid </a:t>
          </a:r>
          <a:endParaRPr lang="en-GB" sz="1700" kern="1200" dirty="0">
            <a:solidFill>
              <a:srgbClr val="002060"/>
            </a:solidFill>
          </a:endParaRPr>
        </a:p>
      </dsp:txBody>
      <dsp:txXfrm>
        <a:off x="5656519" y="4089435"/>
        <a:ext cx="1919363" cy="959681"/>
      </dsp:txXfrm>
    </dsp:sp>
    <dsp:sp modelId="{067A87D1-4300-4142-A4FB-7F8B843CBD47}">
      <dsp:nvSpPr>
        <dsp:cNvPr id="0" name=""/>
        <dsp:cNvSpPr/>
      </dsp:nvSpPr>
      <dsp:spPr>
        <a:xfrm>
          <a:off x="7499108" y="1363939"/>
          <a:ext cx="1919363" cy="959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rgbClr val="002060"/>
              </a:solidFill>
            </a:rPr>
            <a:t>Carotenoids</a:t>
          </a:r>
          <a:endParaRPr lang="en-GB" sz="1700" kern="1200" dirty="0">
            <a:solidFill>
              <a:srgbClr val="002060"/>
            </a:solidFill>
          </a:endParaRPr>
        </a:p>
      </dsp:txBody>
      <dsp:txXfrm>
        <a:off x="7499108" y="1363939"/>
        <a:ext cx="1919363" cy="959681"/>
      </dsp:txXfrm>
    </dsp:sp>
    <dsp:sp modelId="{93C54E2A-3A35-4003-85D8-5031D855E060}">
      <dsp:nvSpPr>
        <dsp:cNvPr id="0" name=""/>
        <dsp:cNvSpPr/>
      </dsp:nvSpPr>
      <dsp:spPr>
        <a:xfrm>
          <a:off x="7978949" y="2726687"/>
          <a:ext cx="1919363" cy="959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rgbClr val="002060"/>
              </a:solidFill>
            </a:rPr>
            <a:t>Extract sample with chloroform. Add drops of 85% sulphuric acid</a:t>
          </a:r>
          <a:endParaRPr lang="en-GB" sz="1700" kern="1200" dirty="0">
            <a:solidFill>
              <a:srgbClr val="002060"/>
            </a:solidFill>
          </a:endParaRPr>
        </a:p>
      </dsp:txBody>
      <dsp:txXfrm>
        <a:off x="7978949" y="2726687"/>
        <a:ext cx="1919363" cy="959681"/>
      </dsp:txXfrm>
    </dsp:sp>
    <dsp:sp modelId="{5143C43B-D74F-4437-940B-92F90C8017BB}">
      <dsp:nvSpPr>
        <dsp:cNvPr id="0" name=""/>
        <dsp:cNvSpPr/>
      </dsp:nvSpPr>
      <dsp:spPr>
        <a:xfrm>
          <a:off x="7978949" y="4089435"/>
          <a:ext cx="1919363" cy="959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rgbClr val="002060"/>
              </a:solidFill>
            </a:rPr>
            <a:t>Presence of blue color at interface</a:t>
          </a:r>
          <a:endParaRPr lang="en-GB" sz="1700" kern="1200" dirty="0">
            <a:solidFill>
              <a:srgbClr val="002060"/>
            </a:solidFill>
          </a:endParaRPr>
        </a:p>
      </dsp:txBody>
      <dsp:txXfrm>
        <a:off x="7978949" y="4089435"/>
        <a:ext cx="1919363" cy="959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25CB-BB97-41F8-82BC-BFEFD02AD79D}" type="datetime1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E7D-3DDF-4517-8583-47FB5C180660}" type="datetime1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3D12-B912-42B7-A065-A1CAE5CD806B}" type="datetime1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841E-C93D-4925-A2E8-30D2BB9E99A9}" type="datetime1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30A6-2161-4C35-9B2E-9869AEEEFE12}" type="datetime1">
              <a:rPr lang="en-US" smtClean="0"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1297-D604-42D4-8D42-362E508E25C0}" type="datetime1">
              <a:rPr lang="en-US" smtClean="0"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62A3-0288-4010-847A-8B342DE4BBCC}" type="datetime1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83FA-BDE2-45AE-B44D-F233AC2B22EC}" type="datetime1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93B24101-E5A0-4309-8C2C-1ABF25D42A7C}" type="datetime1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12" Type="http://schemas.microsoft.com/office/2007/relationships/diagramDrawing" Target="../diagrams/drawing3.xml"/><Relationship Id="rId1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9.png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2000" t="-17000" r="-3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143" y="2684454"/>
            <a:ext cx="7973971" cy="189319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chemeClr val="tx2"/>
                </a:solidFill>
              </a:rPr>
              <a:t>Diadema savignyi</a:t>
            </a:r>
            <a:r>
              <a:rPr lang="en-US" dirty="0" smtClean="0">
                <a:solidFill>
                  <a:schemeClr val="tx2"/>
                </a:solidFill>
              </a:rPr>
              <a:t>, a key prospect in pharmaceutics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143" y="4577649"/>
            <a:ext cx="4200463" cy="2106485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tx2"/>
                </a:solidFill>
              </a:rPr>
              <a:t>AH SHEE TEE Lisa 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tx2"/>
                </a:solidFill>
              </a:rPr>
              <a:t>Faculty of Agriculture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tx2"/>
                </a:solidFill>
              </a:rPr>
              <a:t>University of Mauritius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7F7"/>
            </a:gs>
            <a:gs pos="75000">
              <a:srgbClr val="DEF1FE"/>
            </a:gs>
            <a:gs pos="84000">
              <a:srgbClr val="D4E9EC"/>
            </a:gs>
            <a:gs pos="100000">
              <a:srgbClr val="B9DC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Results – Chemical test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05" y="1811875"/>
            <a:ext cx="8010314" cy="42798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2060"/>
                </a:solidFill>
              </a:rPr>
              <a:t>Results – Total phenolic content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932576"/>
              </p:ext>
            </p:extLst>
          </p:nvPr>
        </p:nvGraphicFramePr>
        <p:xfrm>
          <a:off x="1946563" y="1794163"/>
          <a:ext cx="8704265" cy="429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74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7F7"/>
            </a:gs>
            <a:gs pos="75000">
              <a:srgbClr val="DEF1FE"/>
            </a:gs>
            <a:gs pos="84000">
              <a:srgbClr val="D4E9EC"/>
            </a:gs>
            <a:gs pos="100000">
              <a:srgbClr val="B9DC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523432"/>
              </p:ext>
            </p:extLst>
          </p:nvPr>
        </p:nvGraphicFramePr>
        <p:xfrm>
          <a:off x="1583372" y="2118000"/>
          <a:ext cx="9080334" cy="36388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6778"/>
                <a:gridCol w="3026778"/>
                <a:gridCol w="3026778"/>
              </a:tblGrid>
              <a:tr h="72777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Bacteria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Extract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Inhibition zone</a:t>
                      </a:r>
                      <a:r>
                        <a:rPr lang="en-GB" baseline="0" dirty="0" smtClean="0"/>
                        <a:t> (mm)</a:t>
                      </a:r>
                      <a:endParaRPr lang="en-GB" dirty="0"/>
                    </a:p>
                  </a:txBody>
                  <a:tcPr/>
                </a:tc>
              </a:tr>
              <a:tr h="727771"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rgbClr val="002060"/>
                          </a:solidFill>
                        </a:rPr>
                        <a:t>Escherichia coli</a:t>
                      </a:r>
                      <a:endParaRPr lang="en-GB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Non-freeze dried methanolic shell 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16.3 </a:t>
                      </a:r>
                      <a:r>
                        <a:rPr lang="en-GB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± 1.37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27771"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rgbClr val="002060"/>
                          </a:solidFill>
                        </a:rPr>
                        <a:t>Acinetobacter </a:t>
                      </a:r>
                      <a:r>
                        <a:rPr lang="en-GB" i="0" dirty="0" smtClean="0">
                          <a:solidFill>
                            <a:srgbClr val="002060"/>
                          </a:solidFill>
                        </a:rPr>
                        <a:t>spp.</a:t>
                      </a:r>
                      <a:endParaRPr lang="en-GB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11.1 </a:t>
                      </a:r>
                      <a:r>
                        <a:rPr lang="en-GB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± 1.29</a:t>
                      </a:r>
                      <a:endParaRPr lang="en-GB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27771"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rgbClr val="002060"/>
                          </a:solidFill>
                        </a:rPr>
                        <a:t>Enterococcus </a:t>
                      </a:r>
                      <a:r>
                        <a:rPr lang="en-GB" i="0" dirty="0" smtClean="0">
                          <a:solidFill>
                            <a:srgbClr val="002060"/>
                          </a:solidFill>
                        </a:rPr>
                        <a:t>spp.</a:t>
                      </a:r>
                      <a:endParaRPr lang="en-GB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12.6 </a:t>
                      </a:r>
                      <a:r>
                        <a:rPr lang="en-GB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± 0.59</a:t>
                      </a:r>
                      <a:endParaRPr lang="en-GB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27771"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rgbClr val="002060"/>
                          </a:solidFill>
                        </a:rPr>
                        <a:t>Staphylococcus aureus</a:t>
                      </a:r>
                      <a:endParaRPr lang="en-GB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Freeze</a:t>
                      </a:r>
                      <a:r>
                        <a:rPr lang="en-GB" baseline="0" dirty="0" smtClean="0">
                          <a:solidFill>
                            <a:srgbClr val="002060"/>
                          </a:solidFill>
                        </a:rPr>
                        <a:t> dried methanolic gonads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17.1 </a:t>
                      </a:r>
                      <a:r>
                        <a:rPr lang="en-GB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± 0.23</a:t>
                      </a:r>
                      <a:endParaRPr lang="en-GB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093557" y="457517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2060"/>
                </a:solidFill>
              </a:rPr>
              <a:t>Results – Antimicrobial assay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13" y="2008688"/>
            <a:ext cx="9170487" cy="4029659"/>
          </a:xfr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066800" y="45252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2060"/>
                </a:solidFill>
              </a:rPr>
              <a:t>Results – MIC &amp; MBC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9305" r="8683" b="6364"/>
          <a:stretch/>
        </p:blipFill>
        <p:spPr bwMode="auto">
          <a:xfrm rot="5400000">
            <a:off x="4166314" y="1719329"/>
            <a:ext cx="4572000" cy="4790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93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5000">
              <a:srgbClr val="DEF1FE"/>
            </a:gs>
            <a:gs pos="84000">
              <a:srgbClr val="D4E9EC"/>
            </a:gs>
            <a:gs pos="100000">
              <a:srgbClr val="B9DC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457516"/>
            <a:ext cx="10058400" cy="118872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Results – Antioxidant (gonads)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799" y="457516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2060"/>
                </a:solidFill>
              </a:rPr>
              <a:t>Results – Antioxidant (shells)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 r="518"/>
          <a:stretch/>
        </p:blipFill>
        <p:spPr>
          <a:xfrm>
            <a:off x="2979870" y="1724070"/>
            <a:ext cx="5506118" cy="471991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70" y="1646236"/>
            <a:ext cx="5506118" cy="5107399"/>
          </a:xfrm>
        </p:spPr>
      </p:pic>
    </p:spTree>
    <p:extLst>
      <p:ext uri="{BB962C8B-B14F-4D97-AF65-F5344CB8AC3E}">
        <p14:creationId xmlns:p14="http://schemas.microsoft.com/office/powerpoint/2010/main" val="399320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7F7"/>
            </a:gs>
            <a:gs pos="81000">
              <a:srgbClr val="D4E9EC"/>
            </a:gs>
            <a:gs pos="72000">
              <a:srgbClr val="DEF1FE"/>
            </a:gs>
            <a:gs pos="100000">
              <a:srgbClr val="B9DC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Discussion– Morphological identification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These results rule out the possibility of the sample being </a:t>
            </a:r>
            <a:r>
              <a:rPr lang="en-GB" i="1" dirty="0" smtClean="0">
                <a:solidFill>
                  <a:srgbClr val="002060"/>
                </a:solidFill>
              </a:rPr>
              <a:t>D. setosum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Hence, </a:t>
            </a:r>
            <a:r>
              <a:rPr lang="en-GB" i="1" dirty="0" smtClean="0">
                <a:solidFill>
                  <a:srgbClr val="002060"/>
                </a:solidFill>
              </a:rPr>
              <a:t>D. savignyi </a:t>
            </a:r>
            <a:r>
              <a:rPr lang="en-GB" dirty="0" smtClean="0">
                <a:solidFill>
                  <a:srgbClr val="002060"/>
                </a:solidFill>
              </a:rPr>
              <a:t>was the scientific name proposed to sample.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2" y="2964873"/>
            <a:ext cx="3616036" cy="2712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28" y="2964872"/>
            <a:ext cx="3613810" cy="271202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5" t="39495" r="30307" b="22528"/>
          <a:stretch/>
        </p:blipFill>
        <p:spPr bwMode="auto">
          <a:xfrm>
            <a:off x="8421338" y="2964871"/>
            <a:ext cx="2703862" cy="2712028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60618" y="5999018"/>
            <a:ext cx="58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Figure  5: (i) D. setosum (ii) D. savignyi (iii) Sample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7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7F7"/>
            </a:gs>
            <a:gs pos="81000">
              <a:srgbClr val="D4E9EC"/>
            </a:gs>
            <a:gs pos="72000">
              <a:srgbClr val="DEF1FE"/>
            </a:gs>
            <a:gs pos="100000">
              <a:srgbClr val="B9DC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16281"/>
            <a:ext cx="10058400" cy="118872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Discussion – DNA extraction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</a:rPr>
              <a:t>Methods used had an impact on the DNA </a:t>
            </a:r>
            <a:r>
              <a:rPr lang="en-GB" dirty="0" smtClean="0">
                <a:solidFill>
                  <a:srgbClr val="002060"/>
                </a:solidFill>
              </a:rPr>
              <a:t>yield.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Muscles had a low yield </a:t>
            </a:r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highly fibrous nature (Ziegler et al., 2012).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Gonads higher yield </a:t>
            </a:r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mature urchin tend to have more nucleic acid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Fire-bands obtained is an indication of contamination.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7F7"/>
            </a:gs>
            <a:gs pos="81000">
              <a:srgbClr val="D4E9EC"/>
            </a:gs>
            <a:gs pos="72000">
              <a:srgbClr val="DEF1FE"/>
            </a:gs>
            <a:gs pos="100000">
              <a:srgbClr val="B9DC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Discussion - PCR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Low annealing temperature 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formation of non-specific product.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High annealing temperature  too stringent condition yielded low PCR product.</a:t>
            </a:r>
            <a:endParaRPr lang="en-GB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Volume of dNTP was decreased and DNA was diluted to lower polysaccharide content </a:t>
            </a:r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still primer dimer.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According </a:t>
            </a:r>
            <a:r>
              <a:rPr lang="en-GB" dirty="0">
                <a:solidFill>
                  <a:srgbClr val="002060"/>
                </a:solidFill>
              </a:rPr>
              <a:t>to Hoareau &amp; Boissin (2010), amplifying COI regions of echinoderms is challenging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</a:rPr>
              <a:t>Designing new phylum-specific primers is a solution to this problem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7F7"/>
            </a:gs>
            <a:gs pos="81000">
              <a:srgbClr val="D4E9EC"/>
            </a:gs>
            <a:gs pos="72000">
              <a:srgbClr val="DEF1FE"/>
            </a:gs>
            <a:gs pos="100000">
              <a:srgbClr val="B9DC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Discussion – Sample extraction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Freeze drying have different impact on different components (Oikawa </a:t>
            </a:r>
            <a:r>
              <a:rPr lang="en-GB" i="1" dirty="0" smtClean="0">
                <a:solidFill>
                  <a:srgbClr val="002060"/>
                </a:solidFill>
              </a:rPr>
              <a:t>et al</a:t>
            </a:r>
            <a:r>
              <a:rPr lang="en-GB" dirty="0" smtClean="0">
                <a:solidFill>
                  <a:srgbClr val="002060"/>
                </a:solidFill>
              </a:rPr>
              <a:t>., 2011)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High yield implies:</a:t>
            </a:r>
          </a:p>
          <a:p>
            <a:pPr lvl="1"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Freeze drying have protected secondary metabolites</a:t>
            </a:r>
          </a:p>
          <a:p>
            <a:pPr lvl="1"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Components must had had a polarity index close to that of extraction solvent.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Significant synergistic interaction (between drying method and solvent used) was observed for the gonads (p&lt;0.05).</a:t>
            </a:r>
            <a:endParaRPr lang="en-GB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Low </a:t>
            </a:r>
            <a:r>
              <a:rPr lang="en-GB" dirty="0" smtClean="0">
                <a:solidFill>
                  <a:srgbClr val="002060"/>
                </a:solidFill>
              </a:rPr>
              <a:t>yield may means vacuum applied during freeze drying might have destroyed secondary metabolites.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7F7"/>
            </a:gs>
            <a:gs pos="81000">
              <a:srgbClr val="D4E9EC"/>
            </a:gs>
            <a:gs pos="72000">
              <a:srgbClr val="DEF1FE"/>
            </a:gs>
            <a:gs pos="100000">
              <a:srgbClr val="B9DC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Discussion – Chemical test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10058400" cy="46204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002060"/>
                </a:solidFill>
              </a:rPr>
              <a:t>Qualitative test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No carotenoids was found in the shell which can be explained by the influence of solvent used.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002060"/>
                </a:solidFill>
              </a:rPr>
              <a:t>Quantitative test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Higher phenolic </a:t>
            </a:r>
            <a:r>
              <a:rPr lang="en-GB" dirty="0" smtClean="0">
                <a:solidFill>
                  <a:srgbClr val="002060"/>
                </a:solidFill>
              </a:rPr>
              <a:t>yield (NFD) </a:t>
            </a:r>
            <a:r>
              <a:rPr lang="en-GB" dirty="0" smtClean="0">
                <a:solidFill>
                  <a:srgbClr val="002060"/>
                </a:solidFill>
              </a:rPr>
              <a:t>can be explained by the absence of vacuum or components had had a polarity index close to extraction solvent.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Phenolic </a:t>
            </a:r>
            <a:r>
              <a:rPr lang="en-GB" dirty="0" smtClean="0">
                <a:solidFill>
                  <a:srgbClr val="002060"/>
                </a:solidFill>
              </a:rPr>
              <a:t>content in </a:t>
            </a:r>
            <a:r>
              <a:rPr lang="en-GB" dirty="0" smtClean="0">
                <a:solidFill>
                  <a:srgbClr val="002060"/>
                </a:solidFill>
              </a:rPr>
              <a:t>gonads are </a:t>
            </a:r>
            <a:r>
              <a:rPr lang="en-GB" dirty="0" smtClean="0">
                <a:solidFill>
                  <a:srgbClr val="002060"/>
                </a:solidFill>
              </a:rPr>
              <a:t>influenced by the urchin’s diet (Archana &amp; Babu, 2016</a:t>
            </a:r>
            <a:r>
              <a:rPr lang="en-GB" dirty="0" smtClean="0">
                <a:solidFill>
                  <a:srgbClr val="002060"/>
                </a:solidFill>
              </a:rPr>
              <a:t>) </a:t>
            </a:r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gonads had high TPC (688.1 mg GAE/g DW)</a:t>
            </a:r>
            <a:endParaRPr lang="en-GB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GB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7F7"/>
            </a:gs>
            <a:gs pos="81000">
              <a:srgbClr val="D4E9EC"/>
            </a:gs>
            <a:gs pos="72000">
              <a:srgbClr val="DEF1FE"/>
            </a:gs>
            <a:gs pos="100000">
              <a:srgbClr val="B9DC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Discussion – Antibacterial assay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Shells showed higher inhibitory activity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due to a high level of PHNQs (echinochrome A)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Chloroform have a low polarity index (4.1) and was not able to remove maximum compounds.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Gram positive bacteria have increased permeability to lipophilic solution.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Presence of saponins might also explain the extract’s inhibitory activity.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07" y="1917880"/>
            <a:ext cx="8004386" cy="39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8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7F7"/>
            </a:gs>
            <a:gs pos="81000">
              <a:srgbClr val="D4E9EC"/>
            </a:gs>
            <a:gs pos="72000">
              <a:srgbClr val="DEF1FE"/>
            </a:gs>
            <a:gs pos="100000">
              <a:srgbClr val="B9DC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Discussion – Antioxidant assay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GB" dirty="0" smtClean="0">
                <a:solidFill>
                  <a:srgbClr val="002060"/>
                </a:solidFill>
              </a:rPr>
              <a:t>Results coincide to Kuwahara et al. (2010) </a:t>
            </a:r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Shell had higher antioxidant capacity. </a:t>
            </a:r>
          </a:p>
          <a:p>
            <a:pPr>
              <a:lnSpc>
                <a:spcPct val="160000"/>
              </a:lnSpc>
            </a:pPr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Shell has high level of PHNQ that resembles polyphenolic components.</a:t>
            </a:r>
          </a:p>
          <a:p>
            <a:pPr>
              <a:lnSpc>
                <a:spcPct val="160000"/>
              </a:lnSpc>
            </a:pPr>
            <a:r>
              <a:rPr lang="en-GB" dirty="0">
                <a:solidFill>
                  <a:srgbClr val="002060"/>
                </a:solidFill>
              </a:rPr>
              <a:t>Echinochrome A is highly soluble in polar solvent and presence of OH group increases its scavenging capacity (Popov &amp; Krivoshapko, 2013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>
              <a:lnSpc>
                <a:spcPct val="160000"/>
              </a:lnSpc>
            </a:pPr>
            <a:r>
              <a:rPr lang="en-GB" dirty="0" smtClean="0">
                <a:solidFill>
                  <a:srgbClr val="002060"/>
                </a:solidFill>
              </a:rPr>
              <a:t>Chloroform might extract volatile component which is affected by the vacuum applied during freeze drying (Cronin </a:t>
            </a:r>
            <a:r>
              <a:rPr lang="en-GB" i="1" dirty="0" smtClean="0">
                <a:solidFill>
                  <a:srgbClr val="002060"/>
                </a:solidFill>
              </a:rPr>
              <a:t>et al</a:t>
            </a:r>
            <a:r>
              <a:rPr lang="en-GB" dirty="0" smtClean="0">
                <a:solidFill>
                  <a:srgbClr val="002060"/>
                </a:solidFill>
              </a:rPr>
              <a:t>., 1995).</a:t>
            </a:r>
          </a:p>
          <a:p>
            <a:pPr>
              <a:lnSpc>
                <a:spcPct val="160000"/>
              </a:lnSpc>
            </a:pPr>
            <a:r>
              <a:rPr lang="en-GB" dirty="0" smtClean="0">
                <a:solidFill>
                  <a:srgbClr val="002060"/>
                </a:solidFill>
              </a:rPr>
              <a:t>Correlation suggest phenolic content is responsible for antioxidant activity.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" t="2686" r="136"/>
          <a:stretch/>
        </p:blipFill>
        <p:spPr>
          <a:xfrm>
            <a:off x="1674055" y="1874837"/>
            <a:ext cx="8595361" cy="448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EF1FE"/>
            </a:gs>
            <a:gs pos="83000">
              <a:srgbClr val="D4E9EC"/>
            </a:gs>
            <a:gs pos="100000">
              <a:srgbClr val="B9DCE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Presentation Overview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rgbClr val="002060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Methodology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Results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Discussion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Conclusion &amp; Recommendation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References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7F7"/>
            </a:gs>
            <a:gs pos="81000">
              <a:srgbClr val="D4E9EC"/>
            </a:gs>
            <a:gs pos="72000">
              <a:srgbClr val="DEF1FE"/>
            </a:gs>
            <a:gs pos="100000">
              <a:srgbClr val="B9DC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Conclusion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Molecular characterisation  was not possible.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Methanol is the best solvent to remove maximum bioactives.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Freeze drying is best suited for gonads and non-freeze drying for shells.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Results demonstrate both shell and gonads as potential source of novel antimicrobial drugs.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Pigment in shells had better antioxidant activity than ascorbic acid.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7F7"/>
            </a:gs>
            <a:gs pos="81000">
              <a:srgbClr val="D4E9EC"/>
            </a:gs>
            <a:gs pos="72000">
              <a:srgbClr val="DEF1FE"/>
            </a:gs>
            <a:gs pos="100000">
              <a:srgbClr val="B9DC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Recommendation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Tissue must be preserved in either 70% alcohol or liquid nitrogen to lessen DNA degradation.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Use phylum specific primer to amplify COI region of echinoderms.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Use a mixture of ethyl acetate and hexane to extract carotenoids.</a:t>
            </a:r>
            <a:endParaRPr lang="en-GB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Pigments are responsible for antioxidant capacity and should be identified using </a:t>
            </a:r>
            <a:r>
              <a:rPr lang="en-GB" dirty="0">
                <a:solidFill>
                  <a:srgbClr val="002060"/>
                </a:solidFill>
              </a:rPr>
              <a:t>G</a:t>
            </a:r>
            <a:r>
              <a:rPr lang="en-GB" dirty="0" smtClean="0">
                <a:solidFill>
                  <a:srgbClr val="002060"/>
                </a:solidFill>
              </a:rPr>
              <a:t>C-MS.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References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700" dirty="0">
                <a:solidFill>
                  <a:srgbClr val="002060"/>
                </a:solidFill>
              </a:rPr>
              <a:t>Archana, A. &amp; Babu, R. K., 2016. Nutrient composition and antioxidant activity of gonads of sea urchin Stomopneustes variolaris. </a:t>
            </a:r>
            <a:r>
              <a:rPr lang="en-GB" sz="1700" i="1" dirty="0">
                <a:solidFill>
                  <a:srgbClr val="002060"/>
                </a:solidFill>
              </a:rPr>
              <a:t>Food Chemistry, </a:t>
            </a:r>
            <a:r>
              <a:rPr lang="en-GB" sz="1700" dirty="0">
                <a:solidFill>
                  <a:srgbClr val="002060"/>
                </a:solidFill>
              </a:rPr>
              <a:t>Volume 197, pp. 597-602.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002060"/>
                </a:solidFill>
              </a:rPr>
              <a:t>Coppard, S. E. &amp; Campbell, A. C. 2005. Taxonomic significance of spine morphology in the echinoid genera Diadema and Echinothrix. </a:t>
            </a:r>
            <a:r>
              <a:rPr lang="en-US" sz="1700" i="1" dirty="0">
                <a:solidFill>
                  <a:srgbClr val="002060"/>
                </a:solidFill>
              </a:rPr>
              <a:t>Invertebrate Biology</a:t>
            </a:r>
            <a:r>
              <a:rPr lang="en-US" sz="1700" dirty="0">
                <a:solidFill>
                  <a:srgbClr val="002060"/>
                </a:solidFill>
              </a:rPr>
              <a:t>, 123(4), pp. 357-371.</a:t>
            </a:r>
            <a:endParaRPr lang="en-GB" sz="17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rgbClr val="002060"/>
                </a:solidFill>
              </a:rPr>
              <a:t>Cronin, G., Lindquist, N., Hay, M. E. &amp; Fenical, W., 1995. Effects of storage and extraction procedures on yields of lipophilic metabolites from the brown seaweeds Dictyota ciliolata and D. menstrualis. </a:t>
            </a:r>
            <a:r>
              <a:rPr lang="en-GB" sz="1700" i="1" dirty="0">
                <a:solidFill>
                  <a:srgbClr val="002060"/>
                </a:solidFill>
              </a:rPr>
              <a:t>Marine Ecology Progress Series, </a:t>
            </a:r>
            <a:r>
              <a:rPr lang="en-GB" sz="1700" dirty="0">
                <a:solidFill>
                  <a:srgbClr val="002060"/>
                </a:solidFill>
              </a:rPr>
              <a:t>Volume 119, pp. 265-273</a:t>
            </a:r>
            <a:r>
              <a:rPr lang="en-GB" sz="17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rgbClr val="002060"/>
                </a:solidFill>
              </a:rPr>
              <a:t>Hoareau, T. B. &amp; Boissin, E., 2010. Design of phylum-specific hybrid primers for DNA barcoding: addressing the need for efficient COI amplification in the Echinodermata. </a:t>
            </a:r>
            <a:r>
              <a:rPr lang="en-GB" sz="1700" i="1" dirty="0">
                <a:solidFill>
                  <a:srgbClr val="002060"/>
                </a:solidFill>
              </a:rPr>
              <a:t>Molecular Ecology Resources, </a:t>
            </a:r>
            <a:r>
              <a:rPr lang="en-GB" sz="1700" dirty="0">
                <a:solidFill>
                  <a:srgbClr val="002060"/>
                </a:solidFill>
              </a:rPr>
              <a:t>Volume 10, pp. 960-967</a:t>
            </a:r>
            <a:r>
              <a:rPr lang="en-GB" sz="1700" dirty="0" smtClean="0">
                <a:solidFill>
                  <a:srgbClr val="002060"/>
                </a:solidFill>
              </a:rPr>
              <a:t>.</a:t>
            </a:r>
            <a:endParaRPr lang="en-GB" sz="17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References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Kuwahara</a:t>
            </a:r>
            <a:r>
              <a:rPr lang="en-US" dirty="0">
                <a:solidFill>
                  <a:srgbClr val="002060"/>
                </a:solidFill>
              </a:rPr>
              <a:t>, R., Hatate, H., Yuki, T., Murata, H., Tanaka, R. &amp; Hama, Y., 2009. Antioxidant property of polyhydroxylated naphthoquinone pigments from shells of purple sea urchin Anthocidaris crassispina. LWT- Food Science and Technology, 42(7), pp. 1296-1300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</a:rPr>
              <a:t>McCormack, G., Keegan, B., McInerney, J. &amp; Powell, R., 1995. Comparison of DNA extraction techniques from amphiurid species (Ophiuroidea: Echinodermata) suitable for polymerase chain reaction. In: R. Emson, A. Smith &amp; A. Campbell, eds. </a:t>
            </a:r>
            <a:r>
              <a:rPr lang="en-GB" i="1" dirty="0">
                <a:solidFill>
                  <a:srgbClr val="002060"/>
                </a:solidFill>
              </a:rPr>
              <a:t>Echinoderm Research 1995. </a:t>
            </a:r>
            <a:r>
              <a:rPr lang="en-GB" dirty="0">
                <a:solidFill>
                  <a:srgbClr val="002060"/>
                </a:solidFill>
              </a:rPr>
              <a:t>Rotterdam, Netherlands: A. A. Balkema, pp. 43-49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</a:rPr>
              <a:t>Oikawa, A., Otsuka, T., Jikumaru, Y., Matsuda, F., Nakabayashi, R., Takashina, T., Isuzugawa, K., Saito, K. &amp; Shiratake, K., 2011. Effects of freeze-drying of samples on metabolite levels in metabolome analyses. </a:t>
            </a:r>
            <a:r>
              <a:rPr lang="en-GB" i="1" dirty="0">
                <a:solidFill>
                  <a:srgbClr val="002060"/>
                </a:solidFill>
              </a:rPr>
              <a:t>J. Sep. Sci., </a:t>
            </a:r>
            <a:r>
              <a:rPr lang="en-GB" dirty="0">
                <a:solidFill>
                  <a:srgbClr val="002060"/>
                </a:solidFill>
              </a:rPr>
              <a:t>Volume 34, pp. 3561-3567.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References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Popov</a:t>
            </a:r>
            <a:r>
              <a:rPr lang="en-GB" dirty="0">
                <a:solidFill>
                  <a:srgbClr val="002060"/>
                </a:solidFill>
              </a:rPr>
              <a:t>, A. M. &amp; Krivoshapko, O. N., 2013. Protective effects of polar lipids and redox-active compounds from marine organisms at modeling of hyperlipidemia and diabetes. </a:t>
            </a:r>
            <a:r>
              <a:rPr lang="en-GB" i="1" dirty="0">
                <a:solidFill>
                  <a:srgbClr val="002060"/>
                </a:solidFill>
              </a:rPr>
              <a:t>J. Biomedical Science and Engineering , </a:t>
            </a:r>
            <a:r>
              <a:rPr lang="en-GB" dirty="0">
                <a:solidFill>
                  <a:srgbClr val="002060"/>
                </a:solidFill>
              </a:rPr>
              <a:t>Volume 6, pp. 543-550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</a:rPr>
              <a:t>Pozharitskaya, O. N., Ivanova, S. A., Shikov, A. N. &amp; Makarov, V. G., 2013. Evaluation of Free Radical-Scavenging Activity of Sea Urchin Pigments Using HPTLC with Post-Chromatographic Derivatization. </a:t>
            </a:r>
            <a:r>
              <a:rPr lang="en-GB" i="1" dirty="0">
                <a:solidFill>
                  <a:srgbClr val="002060"/>
                </a:solidFill>
              </a:rPr>
              <a:t>Chromatographia, </a:t>
            </a:r>
            <a:r>
              <a:rPr lang="en-GB" dirty="0">
                <a:solidFill>
                  <a:srgbClr val="002060"/>
                </a:solidFill>
              </a:rPr>
              <a:t>Volume 76, pp. 19-20. 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60000"/>
              </a:lnSpc>
            </a:pPr>
            <a:r>
              <a:rPr lang="en-GB" dirty="0">
                <a:solidFill>
                  <a:srgbClr val="002060"/>
                </a:solidFill>
              </a:rPr>
              <a:t>Shankarlal, S., Prabu, K. &amp; Natarajan, E., 2011. Antimicrobial and Antioxidant Activity of Purple Sea Urchin Shell (Salmacis virgulata L. Agassiz and Desor 1846). </a:t>
            </a:r>
            <a:r>
              <a:rPr lang="en-GB" i="1" dirty="0">
                <a:solidFill>
                  <a:srgbClr val="002060"/>
                </a:solidFill>
              </a:rPr>
              <a:t>American-Eurasian Journal of Scientific Research, </a:t>
            </a:r>
            <a:r>
              <a:rPr lang="en-GB" dirty="0">
                <a:solidFill>
                  <a:srgbClr val="002060"/>
                </a:solidFill>
              </a:rPr>
              <a:t>6(3), pp. 178-181.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6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1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References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</a:rPr>
              <a:t>Sokolov, E. P., 2000. An improved method for DNA isolation from mucopolysaccharide-rich molluscan tissues. </a:t>
            </a:r>
            <a:r>
              <a:rPr lang="en-GB" i="1" dirty="0">
                <a:solidFill>
                  <a:srgbClr val="002060"/>
                </a:solidFill>
              </a:rPr>
              <a:t>Journal of Molluscan Studies, </a:t>
            </a:r>
            <a:r>
              <a:rPr lang="en-GB" dirty="0">
                <a:solidFill>
                  <a:srgbClr val="002060"/>
                </a:solidFill>
              </a:rPr>
              <a:t>66(4), pp. 573-575. </a:t>
            </a:r>
            <a:endParaRPr lang="en-GB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World Health Organization (2017). Antimicrobial resistance. [online] WHO. Available at: http://www.who.int/mediacentre/factsheets/fs194/en/ [Accessed 25</a:t>
            </a:r>
            <a:r>
              <a:rPr lang="en-US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 October 2017].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</a:rPr>
              <a:t>Ziegler, A., Schroder, L., Ogurreck, M., Faber, C. &amp; Stach, T., 2012. Evolution of a Novel Muscle Design in Sea Urchins (Echinodermata: Echinoidea). </a:t>
            </a:r>
            <a:r>
              <a:rPr lang="en-GB" i="1" dirty="0">
                <a:solidFill>
                  <a:srgbClr val="002060"/>
                </a:solidFill>
              </a:rPr>
              <a:t>PLoS ONE, </a:t>
            </a:r>
            <a:r>
              <a:rPr lang="en-GB" dirty="0">
                <a:solidFill>
                  <a:srgbClr val="002060"/>
                </a:solidFill>
              </a:rPr>
              <a:t>7(5).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7F7"/>
            </a:gs>
            <a:gs pos="81000">
              <a:srgbClr val="D4E9EC"/>
            </a:gs>
            <a:gs pos="72000">
              <a:srgbClr val="DEF1FE"/>
            </a:gs>
            <a:gs pos="100000">
              <a:srgbClr val="B9DC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16068" r="1199" b="14442"/>
          <a:stretch/>
        </p:blipFill>
        <p:spPr>
          <a:xfrm>
            <a:off x="3338944" y="0"/>
            <a:ext cx="8853055" cy="70359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310" y="2495068"/>
            <a:ext cx="5860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rgbClr val="002060"/>
                </a:solidFill>
              </a:rPr>
              <a:t>Thank You !</a:t>
            </a:r>
            <a:endParaRPr lang="en-GB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4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EF1FE"/>
            </a:gs>
            <a:gs pos="83000">
              <a:srgbClr val="D4E9EC"/>
            </a:gs>
            <a:gs pos="100000">
              <a:srgbClr val="B9DC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rgbClr val="002060"/>
                </a:solidFill>
              </a:rPr>
              <a:t>Introduction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74837"/>
            <a:ext cx="10058400" cy="4397174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Antimicrobial resistance is present in every country (WHO., 2017).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Drug misuse and abuse triggers the increase built-up of reactive oxygen species (ROS).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Sea urchins, commonly known as “sea hedgehogs” belong to the phylum Echinodermata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Previous studies have reported: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solidFill>
                  <a:srgbClr val="002060"/>
                </a:solidFill>
              </a:rPr>
              <a:t>The antimicrobial potency (Shankarlal </a:t>
            </a:r>
            <a:r>
              <a:rPr lang="en-GB" sz="2100" i="1" dirty="0">
                <a:solidFill>
                  <a:srgbClr val="002060"/>
                </a:solidFill>
              </a:rPr>
              <a:t>et al</a:t>
            </a:r>
            <a:r>
              <a:rPr lang="en-GB" sz="2100" dirty="0">
                <a:solidFill>
                  <a:srgbClr val="002060"/>
                </a:solidFill>
              </a:rPr>
              <a:t>., 2011)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solidFill>
                  <a:srgbClr val="002060"/>
                </a:solidFill>
              </a:rPr>
              <a:t>The scavenging capability of sea urchins (Pozharitskaya </a:t>
            </a:r>
            <a:r>
              <a:rPr lang="en-GB" sz="2100" i="1" dirty="0">
                <a:solidFill>
                  <a:srgbClr val="002060"/>
                </a:solidFill>
              </a:rPr>
              <a:t>et al</a:t>
            </a:r>
            <a:r>
              <a:rPr lang="en-GB" sz="2100" dirty="0">
                <a:solidFill>
                  <a:srgbClr val="002060"/>
                </a:solidFill>
              </a:rPr>
              <a:t>., 2013)</a:t>
            </a:r>
          </a:p>
          <a:p>
            <a:pPr lvl="1">
              <a:lnSpc>
                <a:spcPct val="150000"/>
              </a:lnSpc>
            </a:pP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dirty="0" smtClean="0">
              <a:solidFill>
                <a:srgbClr val="002060"/>
              </a:solidFill>
            </a:endParaRPr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36" y="4021086"/>
            <a:ext cx="2794000" cy="2279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99275" y="6330434"/>
            <a:ext cx="177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Figure 1: MRSA</a:t>
            </a:r>
          </a:p>
        </p:txBody>
      </p:sp>
    </p:spTree>
    <p:extLst>
      <p:ext uri="{BB962C8B-B14F-4D97-AF65-F5344CB8AC3E}">
        <p14:creationId xmlns:p14="http://schemas.microsoft.com/office/powerpoint/2010/main" val="31446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DEF1FE"/>
            </a:gs>
            <a:gs pos="83000">
              <a:srgbClr val="D4E9EC"/>
            </a:gs>
            <a:gs pos="100000">
              <a:srgbClr val="B9DC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Aim and Objectives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200" dirty="0" smtClean="0">
                <a:solidFill>
                  <a:srgbClr val="002060"/>
                </a:solidFill>
              </a:rPr>
              <a:t>The aim was to study the bioactive potential of sea urchin.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580286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Figure </a:t>
            </a:r>
            <a:r>
              <a:rPr lang="en-GB" dirty="0" smtClean="0">
                <a:solidFill>
                  <a:srgbClr val="002060"/>
                </a:solidFill>
              </a:rPr>
              <a:t>2: </a:t>
            </a:r>
            <a:r>
              <a:rPr lang="en-GB" dirty="0" smtClean="0">
                <a:solidFill>
                  <a:srgbClr val="002060"/>
                </a:solidFill>
              </a:rPr>
              <a:t>Objectives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33117348"/>
              </p:ext>
            </p:extLst>
          </p:nvPr>
        </p:nvGraphicFramePr>
        <p:xfrm>
          <a:off x="1360868" y="838359"/>
          <a:ext cx="9764332" cy="6400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0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7F7"/>
            </a:gs>
            <a:gs pos="74000">
              <a:srgbClr val="DEF1FE"/>
            </a:gs>
            <a:gs pos="83000">
              <a:srgbClr val="D4E9EC"/>
            </a:gs>
            <a:gs pos="100000">
              <a:srgbClr val="B9DC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Methodology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513666"/>
              </p:ext>
            </p:extLst>
          </p:nvPr>
        </p:nvGraphicFramePr>
        <p:xfrm>
          <a:off x="1178398" y="1669018"/>
          <a:ext cx="10058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73224" y="6206486"/>
            <a:ext cx="439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Figure </a:t>
            </a:r>
            <a:r>
              <a:rPr lang="en-GB" dirty="0" smtClean="0">
                <a:solidFill>
                  <a:srgbClr val="002060"/>
                </a:solidFill>
              </a:rPr>
              <a:t>3: </a:t>
            </a:r>
            <a:r>
              <a:rPr lang="en-GB" dirty="0" smtClean="0">
                <a:solidFill>
                  <a:srgbClr val="002060"/>
                </a:solidFill>
              </a:rPr>
              <a:t>Overview of methodology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20" y="1669018"/>
            <a:ext cx="10356356" cy="4914500"/>
          </a:xfrm>
          <a:prstGeom prst="rect">
            <a:avLst/>
          </a:prstGeom>
        </p:spPr>
      </p:pic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787427"/>
              </p:ext>
            </p:extLst>
          </p:nvPr>
        </p:nvGraphicFramePr>
        <p:xfrm>
          <a:off x="1029420" y="1677177"/>
          <a:ext cx="10430132" cy="5050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61676"/>
            <a:ext cx="7373681" cy="4098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81" y="2161676"/>
            <a:ext cx="3032641" cy="4101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2" y="2190516"/>
            <a:ext cx="10914000" cy="3845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t="131"/>
          <a:stretch/>
        </p:blipFill>
        <p:spPr>
          <a:xfrm>
            <a:off x="4242593" y="916519"/>
            <a:ext cx="5711551" cy="58109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68" r="429"/>
          <a:stretch/>
        </p:blipFill>
        <p:spPr>
          <a:xfrm>
            <a:off x="4261313" y="882087"/>
            <a:ext cx="5647509" cy="584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7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1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5000">
              <a:srgbClr val="DEF1FE"/>
            </a:gs>
            <a:gs pos="84000">
              <a:srgbClr val="D4E9EC"/>
            </a:gs>
            <a:gs pos="100000">
              <a:srgbClr val="B9DC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848663"/>
            <a:ext cx="4663440" cy="1828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Results – Morphological identification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42760" y="2978727"/>
            <a:ext cx="4663440" cy="319347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Sea urchin had long black and slender-like spines.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White dots on the interambulacral area is evident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Absence of orange ring indicated the sample cannot be </a:t>
            </a:r>
            <a:r>
              <a:rPr lang="en-GB" sz="2000" i="1" dirty="0" smtClean="0">
                <a:solidFill>
                  <a:srgbClr val="002060"/>
                </a:solidFill>
              </a:rPr>
              <a:t>D. setosum</a:t>
            </a:r>
            <a:r>
              <a:rPr lang="en-GB" sz="2000" dirty="0" smtClean="0">
                <a:solidFill>
                  <a:srgbClr val="002060"/>
                </a:solidFill>
              </a:rPr>
              <a:t>.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095038" y="6400800"/>
            <a:ext cx="1096962" cy="228600"/>
          </a:xfrm>
        </p:spPr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" b="2926"/>
          <a:stretch>
            <a:fillRect/>
          </a:stretch>
        </p:blipFill>
        <p:spPr/>
      </p:pic>
      <p:sp>
        <p:nvSpPr>
          <p:cNvPr id="10" name="Down Arrow 9"/>
          <p:cNvSpPr/>
          <p:nvPr/>
        </p:nvSpPr>
        <p:spPr>
          <a:xfrm rot="1850219">
            <a:off x="1953492" y="2064328"/>
            <a:ext cx="581890" cy="931790"/>
          </a:xfrm>
          <a:prstGeom prst="downArrow">
            <a:avLst/>
          </a:prstGeom>
          <a:solidFill>
            <a:srgbClr val="DEF1FE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755806" y="1454727"/>
            <a:ext cx="3495066" cy="400110"/>
          </a:xfrm>
          <a:prstGeom prst="rect">
            <a:avLst/>
          </a:prstGeom>
          <a:solidFill>
            <a:srgbClr val="75BAD9">
              <a:alpha val="67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Sea urchin hiding in crevices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727" y="6040582"/>
            <a:ext cx="4558145" cy="369332"/>
          </a:xfrm>
          <a:prstGeom prst="rect">
            <a:avLst/>
          </a:prstGeom>
          <a:solidFill>
            <a:srgbClr val="DEF1FE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Figure </a:t>
            </a:r>
            <a:r>
              <a:rPr lang="en-GB" dirty="0" smtClean="0">
                <a:solidFill>
                  <a:srgbClr val="002060"/>
                </a:solidFill>
              </a:rPr>
              <a:t>4: </a:t>
            </a:r>
            <a:r>
              <a:rPr lang="en-GB" dirty="0" smtClean="0">
                <a:solidFill>
                  <a:srgbClr val="002060"/>
                </a:solidFill>
              </a:rPr>
              <a:t>Sea urchin found in small crevices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6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7F7"/>
            </a:gs>
            <a:gs pos="75000">
              <a:srgbClr val="DEF1FE"/>
            </a:gs>
            <a:gs pos="84000">
              <a:srgbClr val="D4E9EC"/>
            </a:gs>
            <a:gs pos="100000">
              <a:srgbClr val="B9DC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0907" y="831273"/>
            <a:ext cx="4925291" cy="18149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Results – Morphological identification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12356"/>
          <a:stretch/>
        </p:blipFill>
        <p:spPr>
          <a:xfrm>
            <a:off x="1025236" y="1995054"/>
            <a:ext cx="4461164" cy="3556289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591295" y="2770908"/>
            <a:ext cx="4925291" cy="3401292"/>
          </a:xfrm>
        </p:spPr>
        <p:txBody>
          <a:bodyPr anchor="ctr"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GB" sz="4200" dirty="0" smtClean="0">
                <a:solidFill>
                  <a:srgbClr val="002060"/>
                </a:solidFill>
              </a:rPr>
              <a:t>A: Long slender and black spines</a:t>
            </a:r>
          </a:p>
          <a:p>
            <a:pPr>
              <a:lnSpc>
                <a:spcPct val="170000"/>
              </a:lnSpc>
            </a:pPr>
            <a:r>
              <a:rPr lang="en-GB" sz="4200" dirty="0" smtClean="0">
                <a:solidFill>
                  <a:srgbClr val="002060"/>
                </a:solidFill>
              </a:rPr>
              <a:t>	Length: 100.9 ± 5.99 mm</a:t>
            </a:r>
          </a:p>
          <a:p>
            <a:pPr>
              <a:lnSpc>
                <a:spcPct val="170000"/>
              </a:lnSpc>
            </a:pPr>
            <a:r>
              <a:rPr lang="en-GB" sz="4200" dirty="0" smtClean="0">
                <a:solidFill>
                  <a:srgbClr val="002060"/>
                </a:solidFill>
              </a:rPr>
              <a:t>B: Y-shaped blue lines iridophores</a:t>
            </a:r>
          </a:p>
          <a:p>
            <a:pPr>
              <a:lnSpc>
                <a:spcPct val="170000"/>
              </a:lnSpc>
            </a:pPr>
            <a:r>
              <a:rPr lang="en-GB" sz="4200" dirty="0" smtClean="0">
                <a:solidFill>
                  <a:srgbClr val="002060"/>
                </a:solidFill>
              </a:rPr>
              <a:t>C: White spots on central axis of Y- shaped structure</a:t>
            </a:r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5860473"/>
            <a:ext cx="414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Figure </a:t>
            </a:r>
            <a:r>
              <a:rPr lang="en-GB" dirty="0" smtClean="0">
                <a:solidFill>
                  <a:srgbClr val="002060"/>
                </a:solidFill>
              </a:rPr>
              <a:t>5: </a:t>
            </a:r>
            <a:r>
              <a:rPr lang="en-GB" dirty="0" smtClean="0">
                <a:solidFill>
                  <a:srgbClr val="002060"/>
                </a:solidFill>
              </a:rPr>
              <a:t>Underwater view of sample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8672" y="1285814"/>
            <a:ext cx="367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</a:t>
            </a:r>
            <a:endParaRPr lang="en-GB" sz="20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054926" y="1685924"/>
            <a:ext cx="0" cy="13620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5400000" flipH="1" flipV="1">
            <a:off x="2458101" y="2518279"/>
            <a:ext cx="2087275" cy="422566"/>
          </a:xfrm>
          <a:prstGeom prst="bentConnector3">
            <a:avLst>
              <a:gd name="adj1" fmla="val 218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64086" y="1285814"/>
            <a:ext cx="367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</a:t>
            </a:r>
            <a:endParaRPr lang="en-GB" sz="2000" b="1" dirty="0"/>
          </a:p>
        </p:txBody>
      </p:sp>
      <p:cxnSp>
        <p:nvCxnSpPr>
          <p:cNvPr id="25" name="Elbow Connector 24"/>
          <p:cNvCxnSpPr/>
          <p:nvPr/>
        </p:nvCxnSpPr>
        <p:spPr>
          <a:xfrm rot="5400000" flipH="1" flipV="1">
            <a:off x="2659637" y="2316741"/>
            <a:ext cx="2428876" cy="1167243"/>
          </a:xfrm>
          <a:prstGeom prst="bentConnector3">
            <a:avLst>
              <a:gd name="adj1" fmla="val -196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74124" y="1285814"/>
            <a:ext cx="367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</a:t>
            </a:r>
            <a:endParaRPr lang="en-GB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9" y="1163617"/>
            <a:ext cx="11106253" cy="52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7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7F7"/>
            </a:gs>
            <a:gs pos="75000">
              <a:srgbClr val="DEF1FE"/>
            </a:gs>
            <a:gs pos="84000">
              <a:srgbClr val="D4E9EC"/>
            </a:gs>
            <a:gs pos="100000">
              <a:srgbClr val="B9DC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Results – DNA extraction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22" y="2102775"/>
            <a:ext cx="8993816" cy="33578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863860"/>
              </p:ext>
            </p:extLst>
          </p:nvPr>
        </p:nvGraphicFramePr>
        <p:xfrm>
          <a:off x="1541991" y="2029020"/>
          <a:ext cx="9847069" cy="399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1066800" y="979820"/>
            <a:ext cx="2654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Results</a:t>
            </a:r>
            <a:r>
              <a:rPr lang="en-GB" sz="3200" dirty="0">
                <a:solidFill>
                  <a:srgbClr val="002060"/>
                </a:solidFill>
              </a:rPr>
              <a:t> - PCR</a:t>
            </a:r>
            <a:endParaRPr lang="en-GB" sz="32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997091"/>
              </p:ext>
            </p:extLst>
          </p:nvPr>
        </p:nvGraphicFramePr>
        <p:xfrm>
          <a:off x="2262388" y="2011680"/>
          <a:ext cx="8160328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0082"/>
                <a:gridCol w="2040082"/>
                <a:gridCol w="2040082"/>
                <a:gridCol w="2040082"/>
              </a:tblGrid>
              <a:tr h="2725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Trial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9D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DNA Sample used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9D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Primer used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9D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Results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9DCE1"/>
                    </a:solidFill>
                  </a:tcPr>
                </a:tc>
              </a:tr>
              <a:tr h="545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9D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Muscles and Gonadal tissue from Sokolov protocol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EF1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Folmer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EF1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Primer Dimer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EF1FE"/>
                    </a:solidFill>
                  </a:tcPr>
                </a:tc>
              </a:tr>
              <a:tr h="8175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9D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Gonadal tissue with a good purity from McCormack protocol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4E9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Folmer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4E9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Primer Dimer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4E9EC"/>
                    </a:solidFill>
                  </a:tcPr>
                </a:tc>
              </a:tr>
              <a:tr h="545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9D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Gonadal tissue from Sokolov protocol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EF1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Folmer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EF1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Primer Dimer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EF1FE"/>
                    </a:solidFill>
                  </a:tcPr>
                </a:tc>
              </a:tr>
              <a:tr h="545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9D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Gonadal tissue from McCormack protocol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4E9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COIF &amp; COIR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COII 8068F &amp; COII8235R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4E9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</a:rPr>
                        <a:t>No visible bands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4E9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20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6" grpId="0">
        <p:bldAsOne/>
      </p:bldGraphic>
      <p:bldGraphic spid="6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7F7"/>
            </a:gs>
            <a:gs pos="75000">
              <a:srgbClr val="DEF1FE"/>
            </a:gs>
            <a:gs pos="84000">
              <a:srgbClr val="D4E9EC"/>
            </a:gs>
            <a:gs pos="100000">
              <a:srgbClr val="B9DC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Results – Sample extraction (Gonads)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87" y="1646238"/>
            <a:ext cx="7141223" cy="49831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2060"/>
                </a:solidFill>
              </a:rPr>
              <a:t>Results – Sample extraction (shells)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87" y="1728504"/>
            <a:ext cx="7153005" cy="490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10616</TotalTime>
  <Words>1715</Words>
  <Application>Microsoft Office PowerPoint</Application>
  <PresentationFormat>Widescreen</PresentationFormat>
  <Paragraphs>224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Times New Roman</vt:lpstr>
      <vt:lpstr>Wingdings</vt:lpstr>
      <vt:lpstr>Cherry Blossom 16x9</vt:lpstr>
      <vt:lpstr>Diadema savignyi, a key prospect in pharmaceutics</vt:lpstr>
      <vt:lpstr>Presentation Overview</vt:lpstr>
      <vt:lpstr>Introduction</vt:lpstr>
      <vt:lpstr>Aim and Objectives</vt:lpstr>
      <vt:lpstr>Methodology</vt:lpstr>
      <vt:lpstr>Results – Morphological identification</vt:lpstr>
      <vt:lpstr>Results – Morphological identification</vt:lpstr>
      <vt:lpstr>Results – DNA extraction</vt:lpstr>
      <vt:lpstr>Results – Sample extraction (Gonads)</vt:lpstr>
      <vt:lpstr>Results – Chemical test</vt:lpstr>
      <vt:lpstr>PowerPoint Presentation</vt:lpstr>
      <vt:lpstr>Results – Antioxidant (gonads)</vt:lpstr>
      <vt:lpstr>Discussion– Morphological identification</vt:lpstr>
      <vt:lpstr>Discussion – DNA extraction</vt:lpstr>
      <vt:lpstr>Discussion - PCR</vt:lpstr>
      <vt:lpstr>Discussion – Sample extraction</vt:lpstr>
      <vt:lpstr>Discussion – Chemical test</vt:lpstr>
      <vt:lpstr>Discussion – Antibacterial assay</vt:lpstr>
      <vt:lpstr>Discussion – Antioxidant assay</vt:lpstr>
      <vt:lpstr>Conclusion </vt:lpstr>
      <vt:lpstr>Recommendation</vt:lpstr>
      <vt:lpstr>References</vt:lpstr>
      <vt:lpstr>References</vt:lpstr>
      <vt:lpstr>References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of the bioactive potential of local sea urchins, Diadema sp.</dc:title>
  <dc:creator>Lisa Ah Shee Tee</dc:creator>
  <cp:lastModifiedBy>Lisa Ah Shee Tee</cp:lastModifiedBy>
  <cp:revision>172</cp:revision>
  <dcterms:created xsi:type="dcterms:W3CDTF">2017-05-25T07:49:29Z</dcterms:created>
  <dcterms:modified xsi:type="dcterms:W3CDTF">2017-10-27T18:48:10Z</dcterms:modified>
</cp:coreProperties>
</file>